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9"/>
  </p:notesMasterIdLst>
  <p:sldIdLst>
    <p:sldId id="268" r:id="rId2"/>
    <p:sldId id="267" r:id="rId3"/>
    <p:sldId id="256" r:id="rId4"/>
    <p:sldId id="257" r:id="rId5"/>
    <p:sldId id="266" r:id="rId6"/>
    <p:sldId id="258" r:id="rId7"/>
    <p:sldId id="260" r:id="rId8"/>
    <p:sldId id="259" r:id="rId9"/>
    <p:sldId id="271" r:id="rId10"/>
    <p:sldId id="276" r:id="rId11"/>
    <p:sldId id="264" r:id="rId12"/>
    <p:sldId id="261" r:id="rId13"/>
    <p:sldId id="272" r:id="rId14"/>
    <p:sldId id="273" r:id="rId15"/>
    <p:sldId id="269" r:id="rId16"/>
    <p:sldId id="274"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5" autoAdjust="0"/>
    <p:restoredTop sz="93486" autoAdjust="0"/>
  </p:normalViewPr>
  <p:slideViewPr>
    <p:cSldViewPr>
      <p:cViewPr varScale="1">
        <p:scale>
          <a:sx n="107" d="100"/>
          <a:sy n="107" d="100"/>
        </p:scale>
        <p:origin x="-84" y="-168"/>
      </p:cViewPr>
      <p:guideLst>
        <p:guide orient="horz" pos="2160"/>
        <p:guide pos="2880"/>
      </p:guideLst>
    </p:cSldViewPr>
  </p:slideViewPr>
  <p:outlineViewPr>
    <p:cViewPr>
      <p:scale>
        <a:sx n="33" d="100"/>
        <a:sy n="33" d="100"/>
      </p:scale>
      <p:origin x="0" y="1188"/>
    </p:cViewPr>
  </p:outlineViewPr>
  <p:notesTextViewPr>
    <p:cViewPr>
      <p:scale>
        <a:sx n="1" d="1"/>
        <a:sy n="1" d="1"/>
      </p:scale>
      <p:origin x="0" y="0"/>
    </p:cViewPr>
  </p:notesTextViewPr>
  <p:notesViewPr>
    <p:cSldViewPr>
      <p:cViewPr varScale="1">
        <p:scale>
          <a:sx n="84" d="100"/>
          <a:sy n="84" d="100"/>
        </p:scale>
        <p:origin x="-1968"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874C32-DEE5-40E5-9C52-E5D08C51F1F9}" type="datetimeFigureOut">
              <a:rPr lang="en-CA" smtClean="0"/>
              <a:t>19/01/2020</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FBE22E-21FF-461C-BCEB-A2F2DBFC242B}" type="slidenum">
              <a:rPr lang="en-CA" smtClean="0"/>
              <a:t>‹#›</a:t>
            </a:fld>
            <a:endParaRPr lang="en-CA" dirty="0"/>
          </a:p>
        </p:txBody>
      </p:sp>
    </p:spTree>
    <p:extLst>
      <p:ext uri="{BB962C8B-B14F-4D97-AF65-F5344CB8AC3E}">
        <p14:creationId xmlns:p14="http://schemas.microsoft.com/office/powerpoint/2010/main" val="4042173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p:txBody>
      </p:sp>
      <p:sp>
        <p:nvSpPr>
          <p:cNvPr id="4" name="Slide Number Placeholder 3"/>
          <p:cNvSpPr>
            <a:spLocks noGrp="1"/>
          </p:cNvSpPr>
          <p:nvPr>
            <p:ph type="sldNum" sz="quarter" idx="10"/>
          </p:nvPr>
        </p:nvSpPr>
        <p:spPr/>
        <p:txBody>
          <a:bodyPr/>
          <a:lstStyle/>
          <a:p>
            <a:fld id="{0395639F-17FC-42B9-8259-CFBB80E816DE}" type="slidenum">
              <a:rPr lang="en-CA" smtClean="0"/>
              <a:t>4</a:t>
            </a:fld>
            <a:endParaRPr lang="en-CA" dirty="0"/>
          </a:p>
        </p:txBody>
      </p:sp>
    </p:spTree>
    <p:extLst>
      <p:ext uri="{BB962C8B-B14F-4D97-AF65-F5344CB8AC3E}">
        <p14:creationId xmlns:p14="http://schemas.microsoft.com/office/powerpoint/2010/main" val="2518326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Based on very old forms of human customs and agreements: In early Roman law, the Justinian code…”by law  of nature these things are held in common…the air, running water the sea and shorelines”…..</a:t>
            </a:r>
            <a:br>
              <a:rPr lang="en-CA" baseline="0" dirty="0" smtClean="0"/>
            </a:br>
            <a:r>
              <a:rPr lang="en-CA" baseline="0" dirty="0" smtClean="0"/>
              <a:t>Magna Carata also maintaining relationship of people and the resources they depend on for survival is  part of the magna Carta. According to those customs, governments role was to support this relationship, not privatize it for use of some at the exclusion of others.</a:t>
            </a:r>
            <a:endParaRPr lang="en-CA" dirty="0" smtClean="0"/>
          </a:p>
          <a:p>
            <a:endParaRPr lang="en-CA" dirty="0"/>
          </a:p>
        </p:txBody>
      </p:sp>
      <p:sp>
        <p:nvSpPr>
          <p:cNvPr id="4" name="Slide Number Placeholder 3"/>
          <p:cNvSpPr>
            <a:spLocks noGrp="1"/>
          </p:cNvSpPr>
          <p:nvPr>
            <p:ph type="sldNum" sz="quarter" idx="10"/>
          </p:nvPr>
        </p:nvSpPr>
        <p:spPr/>
        <p:txBody>
          <a:bodyPr/>
          <a:lstStyle/>
          <a:p>
            <a:fld id="{7CFBE22E-21FF-461C-BCEB-A2F2DBFC242B}" type="slidenum">
              <a:rPr lang="en-CA" smtClean="0"/>
              <a:t>6</a:t>
            </a:fld>
            <a:endParaRPr lang="en-CA" dirty="0"/>
          </a:p>
        </p:txBody>
      </p:sp>
    </p:spTree>
    <p:extLst>
      <p:ext uri="{BB962C8B-B14F-4D97-AF65-F5344CB8AC3E}">
        <p14:creationId xmlns:p14="http://schemas.microsoft.com/office/powerpoint/2010/main" val="1395394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395639F-17FC-42B9-8259-CFBB80E816DE}" type="slidenum">
              <a:rPr lang="en-CA" smtClean="0">
                <a:solidFill>
                  <a:prstClr val="black"/>
                </a:solidFill>
              </a:rPr>
              <a:pPr/>
              <a:t>10</a:t>
            </a:fld>
            <a:endParaRPr lang="en-CA" dirty="0">
              <a:solidFill>
                <a:prstClr val="black"/>
              </a:solidFill>
            </a:endParaRPr>
          </a:p>
        </p:txBody>
      </p:sp>
    </p:spTree>
    <p:extLst>
      <p:ext uri="{BB962C8B-B14F-4D97-AF65-F5344CB8AC3E}">
        <p14:creationId xmlns:p14="http://schemas.microsoft.com/office/powerpoint/2010/main" val="519598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395639F-17FC-42B9-8259-CFBB80E816DE}" type="slidenum">
              <a:rPr lang="en-CA" smtClean="0">
                <a:solidFill>
                  <a:prstClr val="black"/>
                </a:solidFill>
              </a:rPr>
              <a:pPr/>
              <a:t>11</a:t>
            </a:fld>
            <a:endParaRPr lang="en-CA" dirty="0">
              <a:solidFill>
                <a:prstClr val="black"/>
              </a:solidFill>
            </a:endParaRPr>
          </a:p>
        </p:txBody>
      </p:sp>
    </p:spTree>
    <p:extLst>
      <p:ext uri="{BB962C8B-B14F-4D97-AF65-F5344CB8AC3E}">
        <p14:creationId xmlns:p14="http://schemas.microsoft.com/office/powerpoint/2010/main" val="51959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0D93AD2-EA5C-4581-84D0-368F71AEED4B}" type="slidenum">
              <a:rPr lang="en-CA" smtClean="0"/>
              <a:t>‹#›</a:t>
            </a:fld>
            <a:endParaRPr lang="en-CA"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0D93AD2-EA5C-4581-84D0-368F71AEED4B}" type="slidenum">
              <a:rPr lang="en-CA" smtClean="0"/>
              <a:t>‹#›</a:t>
            </a:fld>
            <a:endParaRPr lang="en-CA"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F0D93AD2-EA5C-4581-84D0-368F71AEED4B}" type="slidenum">
              <a:rPr lang="en-CA" smtClean="0"/>
              <a:t>‹#›</a:t>
            </a:fld>
            <a:endParaRPr lang="en-CA"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F0D93AD2-EA5C-4581-84D0-368F71AEED4B}" type="slidenum">
              <a:rPr lang="en-CA" smtClean="0"/>
              <a:t>‹#›</a:t>
            </a:fld>
            <a:endParaRPr lang="en-CA"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F0D93AD2-EA5C-4581-84D0-368F71AEED4B}" type="slidenum">
              <a:rPr lang="en-CA" smtClean="0"/>
              <a:t>‹#›</a:t>
            </a:fld>
            <a:endParaRPr lang="en-CA"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9357CE-8D43-41D1-BEC8-7FA90EEB1CA5}" type="datetimeFigureOut">
              <a:rPr lang="en-CA" smtClean="0"/>
              <a:t>19/01/2020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F0D93AD2-EA5C-4581-84D0-368F71AEED4B}" type="slidenum">
              <a:rPr lang="en-CA" smtClean="0"/>
              <a:t>‹#›</a:t>
            </a:fld>
            <a:endParaRPr lang="en-CA"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600200"/>
            <a:ext cx="8229600" cy="4525963"/>
          </a:xfrm>
        </p:spPr>
        <p:txBody>
          <a:bodyPr/>
          <a:lstStyle/>
          <a:p>
            <a:pPr lvl="0"/>
            <a:endParaRPr lang="en-CA"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53A5FA5-B31B-40FC-8D08-4F5CD3798EC7}" type="slidenum">
              <a:rPr lang="en-US" altLang="en-US"/>
              <a:pPr>
                <a:defRPr/>
              </a:pPr>
              <a:t>‹#›</a:t>
            </a:fld>
            <a:endParaRPr lang="en-US" altLang="en-US" dirty="0"/>
          </a:p>
        </p:txBody>
      </p:sp>
    </p:spTree>
    <p:extLst>
      <p:ext uri="{BB962C8B-B14F-4D97-AF65-F5344CB8AC3E}">
        <p14:creationId xmlns:p14="http://schemas.microsoft.com/office/powerpoint/2010/main" val="2393538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D9357CE-8D43-41D1-BEC8-7FA90EEB1CA5}" type="datetimeFigureOut">
              <a:rPr lang="en-CA" smtClean="0"/>
              <a:t>19/01/2020</a:t>
            </a:fld>
            <a:endParaRPr lang="en-CA"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CA"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0D93AD2-EA5C-4581-84D0-368F71AEED4B}" type="slidenum">
              <a:rPr lang="en-CA" smtClean="0"/>
              <a:t>‹#›</a:t>
            </a:fld>
            <a:endParaRPr lang="en-CA"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wmf"/><Relationship Id="rId2" Type="http://schemas.openxmlformats.org/officeDocument/2006/relationships/image" Target="../media/image3.wmf"/><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143000" y="731520"/>
            <a:ext cx="6453336" cy="3417560"/>
          </a:xfrm>
        </p:spPr>
        <p:txBody>
          <a:bodyPr>
            <a:noAutofit/>
          </a:bodyPr>
          <a:lstStyle/>
          <a:p>
            <a:pPr marL="45720" indent="0" algn="ctr">
              <a:buNone/>
            </a:pPr>
            <a:r>
              <a:rPr lang="en-CA" sz="4400" b="1" dirty="0" smtClean="0">
                <a:solidFill>
                  <a:schemeClr val="accent3">
                    <a:lumMod val="75000"/>
                  </a:schemeClr>
                </a:solidFill>
                <a:latin typeface="Calibri" panose="020F0502020204030204" pitchFamily="34" charset="0"/>
              </a:rPr>
              <a:t>Who is looking after the Common Good?</a:t>
            </a:r>
          </a:p>
          <a:p>
            <a:pPr marL="45720" indent="0" algn="ctr">
              <a:buNone/>
            </a:pPr>
            <a:endParaRPr lang="en-CA" sz="1400" b="1" dirty="0" smtClean="0">
              <a:solidFill>
                <a:schemeClr val="accent3">
                  <a:lumMod val="75000"/>
                </a:schemeClr>
              </a:solidFill>
              <a:latin typeface="Calibri" panose="020F0502020204030204" pitchFamily="34" charset="0"/>
            </a:endParaRPr>
          </a:p>
          <a:p>
            <a:pPr marL="45720" indent="0" algn="ctr">
              <a:buNone/>
            </a:pPr>
            <a:r>
              <a:rPr lang="en-CA" sz="4400" b="1" i="1" dirty="0" smtClean="0">
                <a:solidFill>
                  <a:schemeClr val="accent3">
                    <a:lumMod val="75000"/>
                  </a:schemeClr>
                </a:solidFill>
                <a:latin typeface="Calibri" panose="020F0502020204030204" pitchFamily="34" charset="0"/>
              </a:rPr>
              <a:t>Climate Change and Governance of the Commons</a:t>
            </a:r>
          </a:p>
          <a:p>
            <a:pPr marL="45720" indent="0" algn="ctr">
              <a:buNone/>
            </a:pPr>
            <a:endParaRPr lang="en-CA" sz="1800" dirty="0" smtClean="0">
              <a:solidFill>
                <a:schemeClr val="accent3">
                  <a:lumMod val="75000"/>
                </a:schemeClr>
              </a:solidFill>
              <a:latin typeface="Calibri" panose="020F0502020204030204" pitchFamily="34" charset="0"/>
            </a:endParaRPr>
          </a:p>
          <a:p>
            <a:pPr marL="45720" indent="0" algn="ctr">
              <a:buNone/>
            </a:pPr>
            <a:r>
              <a:rPr lang="en-CA" sz="4400" dirty="0" smtClean="0">
                <a:solidFill>
                  <a:srgbClr val="C00000"/>
                </a:solidFill>
                <a:latin typeface="Calibri" panose="020F0502020204030204" pitchFamily="34" charset="0"/>
              </a:rPr>
              <a:t>One Planet Conversations</a:t>
            </a:r>
            <a:br>
              <a:rPr lang="en-CA" sz="4400" dirty="0" smtClean="0">
                <a:solidFill>
                  <a:srgbClr val="C00000"/>
                </a:solidFill>
                <a:latin typeface="Calibri" panose="020F0502020204030204" pitchFamily="34" charset="0"/>
              </a:rPr>
            </a:br>
            <a:r>
              <a:rPr lang="en-CA" sz="4400" dirty="0" smtClean="0">
                <a:solidFill>
                  <a:srgbClr val="C00000"/>
                </a:solidFill>
                <a:latin typeface="Calibri" panose="020F0502020204030204" pitchFamily="34" charset="0"/>
              </a:rPr>
              <a:t>Jan Inglis</a:t>
            </a:r>
            <a:endParaRPr lang="en-CA" sz="4400" dirty="0">
              <a:solidFill>
                <a:srgbClr val="C00000"/>
              </a:solidFill>
              <a:latin typeface="Calibri" panose="020F0502020204030204" pitchFamily="34" charset="0"/>
            </a:endParaRPr>
          </a:p>
        </p:txBody>
      </p:sp>
    </p:spTree>
    <p:extLst>
      <p:ext uri="{BB962C8B-B14F-4D97-AF65-F5344CB8AC3E}">
        <p14:creationId xmlns:p14="http://schemas.microsoft.com/office/powerpoint/2010/main" val="2909399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1412776"/>
            <a:ext cx="7848872" cy="4062651"/>
          </a:xfrm>
          <a:prstGeom prst="rect">
            <a:avLst/>
          </a:prstGeom>
          <a:noFill/>
        </p:spPr>
        <p:txBody>
          <a:bodyPr wrap="square" rtlCol="0">
            <a:spAutoFit/>
          </a:bodyPr>
          <a:lstStyle/>
          <a:p>
            <a:pPr algn="ctr"/>
            <a:r>
              <a:rPr lang="en-CA" sz="4000" dirty="0" smtClean="0">
                <a:latin typeface="Calibri" panose="020F0502020204030204" pitchFamily="34" charset="0"/>
              </a:rPr>
              <a:t>Common - </a:t>
            </a:r>
            <a:r>
              <a:rPr lang="en-CA" sz="4000" dirty="0">
                <a:latin typeface="Calibri" panose="020F0502020204030204" pitchFamily="34" charset="0"/>
              </a:rPr>
              <a:t>belonging to or affecting the whole </a:t>
            </a:r>
            <a:endParaRPr lang="en-CA" sz="4000" dirty="0" smtClean="0">
              <a:latin typeface="Calibri" panose="020F0502020204030204" pitchFamily="34" charset="0"/>
            </a:endParaRPr>
          </a:p>
          <a:p>
            <a:pPr algn="ctr"/>
            <a:endParaRPr lang="en-CA" sz="4000" dirty="0">
              <a:latin typeface="Calibri" panose="020F0502020204030204" pitchFamily="34" charset="0"/>
            </a:endParaRPr>
          </a:p>
          <a:p>
            <a:pPr algn="ctr"/>
            <a:endParaRPr lang="en-CA" sz="4000" dirty="0">
              <a:latin typeface="Calibri" panose="020F0502020204030204" pitchFamily="34" charset="0"/>
            </a:endParaRPr>
          </a:p>
          <a:p>
            <a:pPr algn="ctr"/>
            <a:r>
              <a:rPr lang="en-CA" sz="4000" dirty="0" smtClean="0">
                <a:latin typeface="Calibri" panose="020F0502020204030204" pitchFamily="34" charset="0"/>
              </a:rPr>
              <a:t>From Latin “</a:t>
            </a:r>
            <a:r>
              <a:rPr lang="en-CA" sz="4000" i="1" dirty="0" smtClean="0">
                <a:latin typeface="Calibri" panose="020F0502020204030204" pitchFamily="34" charset="0"/>
              </a:rPr>
              <a:t>munus” </a:t>
            </a:r>
            <a:r>
              <a:rPr lang="en-CA" sz="4000" dirty="0">
                <a:latin typeface="Calibri" panose="020F0502020204030204" pitchFamily="34" charset="0"/>
              </a:rPr>
              <a:t>which means both “gift” and “</a:t>
            </a:r>
            <a:r>
              <a:rPr lang="en-CA" sz="4000" dirty="0" smtClean="0">
                <a:latin typeface="Calibri" panose="020F0502020204030204" pitchFamily="34" charset="0"/>
              </a:rPr>
              <a:t>duty to contribute”.</a:t>
            </a:r>
            <a:endParaRPr lang="en-CA" sz="4000" dirty="0">
              <a:latin typeface="Calibri" panose="020F0502020204030204" pitchFamily="34" charset="0"/>
            </a:endParaRPr>
          </a:p>
          <a:p>
            <a:pPr algn="ctr"/>
            <a:endParaRPr lang="en-CA" dirty="0"/>
          </a:p>
        </p:txBody>
      </p:sp>
    </p:spTree>
    <p:extLst>
      <p:ext uri="{BB962C8B-B14F-4D97-AF65-F5344CB8AC3E}">
        <p14:creationId xmlns:p14="http://schemas.microsoft.com/office/powerpoint/2010/main" val="352209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539552" y="1340768"/>
            <a:ext cx="8382000" cy="1512167"/>
          </a:xfrm>
          <a:prstGeom prst="rect">
            <a:avLst/>
          </a:prstGeom>
        </p:spPr>
        <p:txBody>
          <a:bodyPr vert="horz">
            <a:normAutofit fontScale="9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en-CA" altLang="en-US" sz="2800" b="1" i="1" u="none" strike="noStrike" kern="1200" cap="none" spc="0" normalizeH="0" baseline="0" noProof="0" dirty="0" smtClean="0">
                <a:ln>
                  <a:noFill/>
                </a:ln>
                <a:solidFill>
                  <a:srgbClr val="FF0000"/>
                </a:solidFill>
                <a:effectLst/>
                <a:uLnTx/>
                <a:uFillTx/>
                <a:latin typeface="Constantia"/>
                <a:ea typeface="+mn-ea"/>
                <a:cs typeface="+mn-cs"/>
              </a:rPr>
              <a:t>Tragedy of the Commons </a:t>
            </a:r>
            <a:r>
              <a:rPr kumimoji="0" lang="en-CA" altLang="en-US" sz="2800" i="1" u="none" strike="noStrike" kern="1200" cap="none" spc="0" normalizeH="0" baseline="0" noProof="0" dirty="0" smtClean="0">
                <a:ln>
                  <a:noFill/>
                </a:ln>
                <a:effectLst/>
                <a:uLnTx/>
                <a:uFillTx/>
                <a:latin typeface="Constantia"/>
                <a:ea typeface="+mn-ea"/>
                <a:cs typeface="+mn-cs"/>
              </a:rPr>
              <a:t>(Hardin) </a:t>
            </a:r>
            <a:r>
              <a:rPr kumimoji="0" lang="en-CA" altLang="en-US" sz="2800" b="0" i="0" u="none" strike="noStrike" kern="1200" cap="none" spc="0" normalizeH="0" baseline="0" noProof="0" dirty="0" smtClean="0">
                <a:ln>
                  <a:noFill/>
                </a:ln>
                <a:solidFill>
                  <a:sysClr val="windowText" lastClr="000000"/>
                </a:solidFill>
                <a:effectLst/>
                <a:uLnTx/>
                <a:uFillTx/>
                <a:latin typeface="Constantia"/>
                <a:ea typeface="+mn-ea"/>
                <a:cs typeface="+mn-cs"/>
              </a:rPr>
              <a:t>- people cannot be trusted to take care of common resources</a:t>
            </a:r>
            <a:r>
              <a:rPr kumimoji="0" lang="en-CA" altLang="en-US" sz="2800" b="0" i="0" u="none" strike="noStrike" kern="1200" cap="none" spc="0" normalizeH="0" noProof="0" dirty="0" smtClean="0">
                <a:ln>
                  <a:noFill/>
                </a:ln>
                <a:solidFill>
                  <a:sysClr val="windowText" lastClr="000000"/>
                </a:solidFill>
                <a:effectLst/>
                <a:uLnTx/>
                <a:uFillTx/>
                <a:latin typeface="Constantia"/>
                <a:ea typeface="+mn-ea"/>
                <a:cs typeface="+mn-cs"/>
              </a:rPr>
              <a:t> </a:t>
            </a:r>
            <a:r>
              <a:rPr kumimoji="0" lang="en-CA" altLang="en-US" sz="2800" b="0" i="0" u="none" strike="noStrike" kern="1200" cap="none" spc="0" normalizeH="0" baseline="0" noProof="0" dirty="0" smtClean="0">
                <a:ln>
                  <a:noFill/>
                </a:ln>
                <a:solidFill>
                  <a:sysClr val="windowText" lastClr="000000"/>
                </a:solidFill>
                <a:effectLst/>
                <a:uLnTx/>
                <a:uFillTx/>
                <a:latin typeface="Constantia"/>
                <a:ea typeface="+mn-ea"/>
                <a:cs typeface="+mn-cs"/>
              </a:rPr>
              <a:t>due to unconstrained self interests-</a:t>
            </a:r>
            <a:r>
              <a:rPr kumimoji="0" lang="en-CA" altLang="en-US" sz="2800" b="0" i="0" u="none" strike="noStrike" kern="1200" cap="none" spc="0" normalizeH="0" noProof="0" dirty="0" smtClean="0">
                <a:ln>
                  <a:noFill/>
                </a:ln>
                <a:solidFill>
                  <a:sysClr val="windowText" lastClr="000000"/>
                </a:solidFill>
                <a:effectLst/>
                <a:uLnTx/>
                <a:uFillTx/>
                <a:latin typeface="Constantia"/>
                <a:ea typeface="+mn-ea"/>
                <a:cs typeface="+mn-cs"/>
              </a:rPr>
              <a:t> require government or market incentives</a:t>
            </a:r>
            <a:endParaRPr kumimoji="0" lang="en-CA" altLang="en-US" sz="2800" b="0" i="0" u="none" strike="noStrike" kern="1200" cap="none" spc="0" normalizeH="0" baseline="0" noProof="0" dirty="0" smtClean="0">
              <a:ln>
                <a:noFill/>
              </a:ln>
              <a:solidFill>
                <a:sysClr val="windowText" lastClr="000000"/>
              </a:solidFill>
              <a:effectLst/>
              <a:uLnTx/>
              <a:uFillTx/>
              <a:latin typeface="Constantia"/>
              <a:ea typeface="+mn-ea"/>
              <a:cs typeface="+mn-cs"/>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endParaRPr kumimoji="0" lang="en-CA" altLang="en-US" sz="2800" b="0" i="1" u="none" strike="noStrike" kern="1200" cap="none" spc="0" normalizeH="0" baseline="0" noProof="0" dirty="0" smtClean="0">
              <a:ln>
                <a:noFill/>
              </a:ln>
              <a:solidFill>
                <a:srgbClr val="FF0000"/>
              </a:solidFill>
              <a:effectLst/>
              <a:uLnTx/>
              <a:uFillTx/>
              <a:latin typeface="Constantia"/>
              <a:ea typeface="+mn-ea"/>
              <a:cs typeface="+mn-cs"/>
            </a:endParaRPr>
          </a:p>
          <a:p>
            <a:pPr marL="0" marR="0" lvl="0" indent="0" algn="l" defTabSz="914400" rtl="0" eaLnBrk="1" fontAlgn="auto" latinLnBrk="0" hangingPunct="1">
              <a:lnSpc>
                <a:spcPct val="100000"/>
              </a:lnSpc>
              <a:spcBef>
                <a:spcPct val="20000"/>
              </a:spcBef>
              <a:spcAft>
                <a:spcPts val="0"/>
              </a:spcAft>
              <a:buClr>
                <a:srgbClr val="0BD0D9"/>
              </a:buClr>
              <a:buSzPct val="95000"/>
              <a:buNone/>
              <a:tabLst/>
              <a:defRPr/>
            </a:pPr>
            <a:endParaRPr lang="en-CA" altLang="en-US" i="1" dirty="0">
              <a:solidFill>
                <a:srgbClr val="FF0000"/>
              </a:solidFill>
              <a:latin typeface="Constantia"/>
            </a:endParaRPr>
          </a:p>
          <a:p>
            <a:pPr marL="0" marR="0" lvl="0" indent="0" algn="l" defTabSz="914400" rtl="0" eaLnBrk="1" fontAlgn="auto" latinLnBrk="0" hangingPunct="1">
              <a:lnSpc>
                <a:spcPct val="100000"/>
              </a:lnSpc>
              <a:spcBef>
                <a:spcPct val="20000"/>
              </a:spcBef>
              <a:spcAft>
                <a:spcPts val="0"/>
              </a:spcAft>
              <a:buClr>
                <a:srgbClr val="0BD0D9"/>
              </a:buClr>
              <a:buSzPct val="95000"/>
              <a:buNone/>
              <a:tabLst/>
              <a:defRPr/>
            </a:pPr>
            <a:endParaRPr kumimoji="0" lang="en-CA" altLang="en-US" sz="2600" b="0" i="1" u="none" strike="noStrike" kern="1200" cap="none" spc="0" normalizeH="0" baseline="0" noProof="0" dirty="0" smtClean="0">
              <a:ln>
                <a:noFill/>
              </a:ln>
              <a:solidFill>
                <a:srgbClr val="FF0000"/>
              </a:solidFill>
              <a:effectLst/>
              <a:uLnTx/>
              <a:uFillTx/>
              <a:latin typeface="Constantia"/>
              <a:ea typeface="+mn-ea"/>
              <a:cs typeface="+mn-cs"/>
            </a:endParaRPr>
          </a:p>
        </p:txBody>
      </p:sp>
      <p:sp>
        <p:nvSpPr>
          <p:cNvPr id="8" name="TextBox 7"/>
          <p:cNvSpPr txBox="1"/>
          <p:nvPr/>
        </p:nvSpPr>
        <p:spPr>
          <a:xfrm>
            <a:off x="539552" y="3068960"/>
            <a:ext cx="7848872" cy="2246769"/>
          </a:xfrm>
          <a:prstGeom prst="rect">
            <a:avLst/>
          </a:prstGeom>
          <a:noFill/>
        </p:spPr>
        <p:txBody>
          <a:bodyPr wrap="square" rtlCol="0">
            <a:spAutoFit/>
          </a:bodyPr>
          <a:lstStyle/>
          <a:p>
            <a:pPr marL="274320" lvl="0" indent="-274320">
              <a:spcBef>
                <a:spcPct val="20000"/>
              </a:spcBef>
              <a:buClr>
                <a:srgbClr val="0BD0D9"/>
              </a:buClr>
              <a:buSzPct val="95000"/>
              <a:buFont typeface="Wingdings 2"/>
              <a:buChar char=""/>
              <a:defRPr/>
            </a:pPr>
            <a:r>
              <a:rPr lang="en-CA" altLang="en-US" sz="2800" b="1" i="1" dirty="0">
                <a:solidFill>
                  <a:srgbClr val="FF0000"/>
                </a:solidFill>
                <a:latin typeface="Constantia"/>
              </a:rPr>
              <a:t>Governing the Commons </a:t>
            </a:r>
            <a:r>
              <a:rPr lang="en-CA" altLang="en-US" sz="2400" i="1" dirty="0">
                <a:solidFill>
                  <a:sysClr val="windowText" lastClr="000000"/>
                </a:solidFill>
                <a:latin typeface="Constantia"/>
              </a:rPr>
              <a:t>(Ostrom</a:t>
            </a:r>
            <a:r>
              <a:rPr lang="en-CA" altLang="en-US" sz="2400" i="1" dirty="0" smtClean="0">
                <a:solidFill>
                  <a:sysClr val="windowText" lastClr="000000"/>
                </a:solidFill>
                <a:latin typeface="Constantia"/>
              </a:rPr>
              <a:t>)</a:t>
            </a:r>
            <a:r>
              <a:rPr lang="en-CA" altLang="en-US" sz="2400" dirty="0" smtClean="0">
                <a:solidFill>
                  <a:sysClr val="windowText" lastClr="000000"/>
                </a:solidFill>
                <a:latin typeface="Constantia"/>
              </a:rPr>
              <a:t> </a:t>
            </a:r>
            <a:r>
              <a:rPr lang="en-CA" altLang="en-US" sz="2800" dirty="0">
                <a:solidFill>
                  <a:sysClr val="windowText" lastClr="000000"/>
                </a:solidFill>
                <a:latin typeface="Constantia"/>
              </a:rPr>
              <a:t>– people </a:t>
            </a:r>
            <a:r>
              <a:rPr lang="en-CA" altLang="en-US" sz="2800" dirty="0" smtClean="0">
                <a:solidFill>
                  <a:sysClr val="windowText" lastClr="000000"/>
                </a:solidFill>
                <a:latin typeface="Constantia"/>
              </a:rPr>
              <a:t>actually can </a:t>
            </a:r>
            <a:r>
              <a:rPr lang="en-CA" altLang="en-US" sz="2800" dirty="0">
                <a:solidFill>
                  <a:sysClr val="windowText" lastClr="000000"/>
                </a:solidFill>
                <a:latin typeface="Constantia"/>
              </a:rPr>
              <a:t>be trusted to organize ourselves to take  care of common </a:t>
            </a:r>
            <a:r>
              <a:rPr lang="en-CA" altLang="en-US" sz="2800" dirty="0" smtClean="0">
                <a:solidFill>
                  <a:sysClr val="windowText" lastClr="000000"/>
                </a:solidFill>
                <a:latin typeface="Constantia"/>
              </a:rPr>
              <a:t>resources </a:t>
            </a:r>
            <a:r>
              <a:rPr lang="en-CA" altLang="en-US" sz="2800" dirty="0">
                <a:solidFill>
                  <a:sysClr val="windowText" lastClr="000000"/>
                </a:solidFill>
                <a:latin typeface="Constantia"/>
              </a:rPr>
              <a:t>when </a:t>
            </a:r>
            <a:r>
              <a:rPr lang="en-CA" altLang="en-US" sz="2800" dirty="0" smtClean="0">
                <a:solidFill>
                  <a:sysClr val="windowText" lastClr="000000"/>
                </a:solidFill>
                <a:latin typeface="Constantia"/>
              </a:rPr>
              <a:t>we </a:t>
            </a:r>
            <a:r>
              <a:rPr lang="en-CA" altLang="en-US" sz="2800" dirty="0">
                <a:solidFill>
                  <a:sysClr val="windowText" lastClr="000000"/>
                </a:solidFill>
                <a:latin typeface="Constantia"/>
              </a:rPr>
              <a:t>talk to each other</a:t>
            </a:r>
            <a:r>
              <a:rPr lang="en-CA" altLang="en-US" sz="2800" dirty="0" smtClean="0">
                <a:solidFill>
                  <a:sysClr val="windowText" lastClr="000000"/>
                </a:solidFill>
                <a:latin typeface="Constantia"/>
              </a:rPr>
              <a:t>, and create agreements  </a:t>
            </a:r>
            <a:r>
              <a:rPr lang="en-CA" altLang="en-US" sz="2800" dirty="0">
                <a:solidFill>
                  <a:sysClr val="windowText" lastClr="000000"/>
                </a:solidFill>
                <a:latin typeface="Constantia"/>
              </a:rPr>
              <a:t>supported by good processes</a:t>
            </a:r>
            <a:r>
              <a:rPr lang="en-CA" altLang="en-US" dirty="0">
                <a:solidFill>
                  <a:sysClr val="windowText" lastClr="000000"/>
                </a:solidFill>
                <a:latin typeface="Constantia"/>
              </a:rPr>
              <a:t>.</a:t>
            </a:r>
          </a:p>
        </p:txBody>
      </p:sp>
      <p:sp>
        <p:nvSpPr>
          <p:cNvPr id="2" name="TextBox 1"/>
          <p:cNvSpPr txBox="1"/>
          <p:nvPr/>
        </p:nvSpPr>
        <p:spPr>
          <a:xfrm>
            <a:off x="2123728" y="619939"/>
            <a:ext cx="5400600" cy="400110"/>
          </a:xfrm>
          <a:prstGeom prst="rect">
            <a:avLst/>
          </a:prstGeom>
          <a:noFill/>
        </p:spPr>
        <p:txBody>
          <a:bodyPr wrap="square" rtlCol="0">
            <a:spAutoFit/>
          </a:bodyPr>
          <a:lstStyle/>
          <a:p>
            <a:pPr algn="ctr"/>
            <a:r>
              <a:rPr lang="en-CA" sz="2000" b="1" dirty="0" smtClean="0">
                <a:solidFill>
                  <a:srgbClr val="FF0000"/>
                </a:solidFill>
              </a:rPr>
              <a:t>Conflicting Views Impact Policy</a:t>
            </a:r>
            <a:endParaRPr lang="en-CA" sz="2000" b="1" dirty="0">
              <a:solidFill>
                <a:srgbClr val="FF0000"/>
              </a:solidFill>
            </a:endParaRPr>
          </a:p>
        </p:txBody>
      </p:sp>
    </p:spTree>
    <p:extLst>
      <p:ext uri="{BB962C8B-B14F-4D97-AF65-F5344CB8AC3E}">
        <p14:creationId xmlns:p14="http://schemas.microsoft.com/office/powerpoint/2010/main" val="397564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51520" y="116633"/>
            <a:ext cx="8640959" cy="864096"/>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dirty="0" smtClean="0">
                <a:solidFill>
                  <a:srgbClr val="FF0000"/>
                </a:solidFill>
              </a:rPr>
              <a:t>Commons</a:t>
            </a:r>
            <a:r>
              <a:rPr lang="en-US" altLang="en-US" dirty="0" smtClean="0"/>
              <a:t>: Dynamic interdependent relationship</a:t>
            </a:r>
            <a:endParaRPr lang="en-US" altLang="en-US" i="1" dirty="0"/>
          </a:p>
        </p:txBody>
      </p:sp>
      <p:sp>
        <p:nvSpPr>
          <p:cNvPr id="6" name="TextBox 5"/>
          <p:cNvSpPr txBox="1"/>
          <p:nvPr/>
        </p:nvSpPr>
        <p:spPr>
          <a:xfrm>
            <a:off x="2051720" y="980729"/>
            <a:ext cx="4392487" cy="954107"/>
          </a:xfrm>
          <a:prstGeom prst="rect">
            <a:avLst/>
          </a:prstGeom>
          <a:noFill/>
        </p:spPr>
        <p:txBody>
          <a:bodyPr wrap="square" rtlCol="0">
            <a:spAutoFit/>
          </a:bodyPr>
          <a:lstStyle/>
          <a:p>
            <a:pPr algn="ctr"/>
            <a:r>
              <a:rPr lang="en-CA" sz="2800" b="1" dirty="0" smtClean="0"/>
              <a:t>People</a:t>
            </a:r>
          </a:p>
          <a:p>
            <a:pPr algn="ctr"/>
            <a:r>
              <a:rPr lang="en-CA" sz="2800" b="1" dirty="0" smtClean="0"/>
              <a:t> who depend on resources</a:t>
            </a:r>
            <a:endParaRPr lang="en-CA" sz="2800" b="1" dirty="0"/>
          </a:p>
        </p:txBody>
      </p:sp>
      <p:sp>
        <p:nvSpPr>
          <p:cNvPr id="7" name="TextBox 6"/>
          <p:cNvSpPr txBox="1"/>
          <p:nvPr/>
        </p:nvSpPr>
        <p:spPr>
          <a:xfrm>
            <a:off x="1475657" y="3478959"/>
            <a:ext cx="1944216" cy="954107"/>
          </a:xfrm>
          <a:prstGeom prst="rect">
            <a:avLst/>
          </a:prstGeom>
          <a:noFill/>
        </p:spPr>
        <p:txBody>
          <a:bodyPr wrap="square" rtlCol="0">
            <a:spAutoFit/>
          </a:bodyPr>
          <a:lstStyle/>
          <a:p>
            <a:r>
              <a:rPr lang="en-CA" sz="2800" b="1" dirty="0" smtClean="0"/>
              <a:t>Shared Resources</a:t>
            </a:r>
            <a:endParaRPr lang="en-CA" sz="2800" b="1" dirty="0"/>
          </a:p>
        </p:txBody>
      </p:sp>
      <p:sp>
        <p:nvSpPr>
          <p:cNvPr id="8" name="TextBox 7"/>
          <p:cNvSpPr txBox="1"/>
          <p:nvPr/>
        </p:nvSpPr>
        <p:spPr>
          <a:xfrm>
            <a:off x="5404072" y="3478959"/>
            <a:ext cx="3488407" cy="954107"/>
          </a:xfrm>
          <a:prstGeom prst="rect">
            <a:avLst/>
          </a:prstGeom>
          <a:noFill/>
        </p:spPr>
        <p:txBody>
          <a:bodyPr wrap="square" rtlCol="0">
            <a:spAutoFit/>
          </a:bodyPr>
          <a:lstStyle/>
          <a:p>
            <a:r>
              <a:rPr lang="en-CA" sz="2800" b="1" dirty="0" smtClean="0"/>
              <a:t>Norms, values, ethics, agreements</a:t>
            </a:r>
            <a:endParaRPr lang="en-CA" sz="2800" dirty="0"/>
          </a:p>
        </p:txBody>
      </p:sp>
      <p:sp>
        <p:nvSpPr>
          <p:cNvPr id="2" name="TextBox 1"/>
          <p:cNvSpPr txBox="1"/>
          <p:nvPr/>
        </p:nvSpPr>
        <p:spPr>
          <a:xfrm>
            <a:off x="272054" y="5118077"/>
            <a:ext cx="8190087" cy="1323439"/>
          </a:xfrm>
          <a:prstGeom prst="rect">
            <a:avLst/>
          </a:prstGeom>
          <a:noFill/>
        </p:spPr>
        <p:txBody>
          <a:bodyPr wrap="square" rtlCol="0">
            <a:spAutoFit/>
          </a:bodyPr>
          <a:lstStyle/>
          <a:p>
            <a:r>
              <a:rPr lang="en-US" altLang="en-US" sz="2000" dirty="0" smtClean="0"/>
              <a:t>the relationship amongst the resources </a:t>
            </a:r>
            <a:r>
              <a:rPr lang="en-US" altLang="en-US" sz="2000" u="sng" dirty="0" smtClean="0"/>
              <a:t>people</a:t>
            </a:r>
            <a:r>
              <a:rPr lang="en-US" altLang="en-US" sz="2000" dirty="0" smtClean="0"/>
              <a:t> depend on for quality of life, and the socially negotiated </a:t>
            </a:r>
            <a:r>
              <a:rPr lang="en-US" altLang="en-US" sz="2000" u="sng" dirty="0" smtClean="0"/>
              <a:t>agreements</a:t>
            </a:r>
            <a:r>
              <a:rPr lang="en-US" altLang="en-US" sz="2000" dirty="0" smtClean="0"/>
              <a:t> (governance principles and laws) that have been developed to protect, maintain and enhance these </a:t>
            </a:r>
            <a:r>
              <a:rPr lang="en-US" altLang="en-US" sz="2000" u="sng" dirty="0" smtClean="0"/>
              <a:t>resources</a:t>
            </a:r>
            <a:r>
              <a:rPr lang="en-US" altLang="en-US" sz="2000" dirty="0" smtClean="0"/>
              <a:t> for current and </a:t>
            </a:r>
            <a:r>
              <a:rPr lang="en-US" altLang="en-US" sz="2000" i="1" dirty="0" smtClean="0"/>
              <a:t>future generations</a:t>
            </a:r>
            <a:endParaRPr lang="en-US" altLang="en-US" sz="2000" i="1" dirty="0"/>
          </a:p>
        </p:txBody>
      </p:sp>
      <p:sp>
        <p:nvSpPr>
          <p:cNvPr id="9" name="Circular Arrow 8"/>
          <p:cNvSpPr/>
          <p:nvPr/>
        </p:nvSpPr>
        <p:spPr>
          <a:xfrm rot="17609890">
            <a:off x="2336784" y="2171436"/>
            <a:ext cx="1353394" cy="9784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0" name="Circular Arrow 9"/>
          <p:cNvSpPr/>
          <p:nvPr/>
        </p:nvSpPr>
        <p:spPr>
          <a:xfrm rot="10800000">
            <a:off x="3511875" y="3630167"/>
            <a:ext cx="1584176" cy="9784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1" name="Circular Arrow 10"/>
          <p:cNvSpPr/>
          <p:nvPr/>
        </p:nvSpPr>
        <p:spPr>
          <a:xfrm rot="4154795">
            <a:off x="4706510" y="2112916"/>
            <a:ext cx="1353394" cy="978408"/>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Tree>
    <p:extLst>
      <p:ext uri="{BB962C8B-B14F-4D97-AF65-F5344CB8AC3E}">
        <p14:creationId xmlns:p14="http://schemas.microsoft.com/office/powerpoint/2010/main" val="444040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an\AppData\Local\Temp\IMG_20170305_1528094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1" y="764704"/>
            <a:ext cx="8588735" cy="48245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1560" y="5877272"/>
            <a:ext cx="7920880" cy="646331"/>
          </a:xfrm>
          <a:prstGeom prst="rect">
            <a:avLst/>
          </a:prstGeom>
          <a:noFill/>
        </p:spPr>
        <p:txBody>
          <a:bodyPr wrap="square" rtlCol="0">
            <a:spAutoFit/>
          </a:bodyPr>
          <a:lstStyle/>
          <a:p>
            <a:pPr algn="ctr"/>
            <a:r>
              <a:rPr lang="en-CA" dirty="0" smtClean="0"/>
              <a:t>Dynamic and interconnected-A photo of a portion of a fabric hanging by Clare Atwell</a:t>
            </a:r>
            <a:endParaRPr lang="en-CA" dirty="0"/>
          </a:p>
        </p:txBody>
      </p:sp>
    </p:spTree>
    <p:extLst>
      <p:ext uri="{BB962C8B-B14F-4D97-AF65-F5344CB8AC3E}">
        <p14:creationId xmlns:p14="http://schemas.microsoft.com/office/powerpoint/2010/main" val="3006842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331640" y="764704"/>
            <a:ext cx="6984776" cy="5256584"/>
          </a:xfrm>
        </p:spPr>
        <p:txBody>
          <a:bodyPr>
            <a:normAutofit fontScale="32500" lnSpcReduction="20000"/>
          </a:bodyPr>
          <a:lstStyle/>
          <a:p>
            <a:pPr marL="45720" indent="0">
              <a:buNone/>
            </a:pPr>
            <a:endParaRPr lang="en-CA" sz="12300" dirty="0" smtClean="0">
              <a:latin typeface="Calibri" panose="020F0502020204030204" pitchFamily="34" charset="0"/>
            </a:endParaRPr>
          </a:p>
          <a:p>
            <a:pPr marL="45720" indent="0">
              <a:buNone/>
            </a:pPr>
            <a:r>
              <a:rPr lang="en-CA" sz="12300" dirty="0" smtClean="0">
                <a:latin typeface="Calibri" panose="020F0502020204030204" pitchFamily="34" charset="0"/>
              </a:rPr>
              <a:t>Indigenous </a:t>
            </a:r>
            <a:r>
              <a:rPr lang="en-CA" sz="12300" dirty="0" smtClean="0">
                <a:latin typeface="Calibri" panose="020F0502020204030204" pitchFamily="34" charset="0"/>
              </a:rPr>
              <a:t>practises - on </a:t>
            </a:r>
            <a:r>
              <a:rPr lang="en-CA" sz="12300" dirty="0">
                <a:latin typeface="Calibri" panose="020F0502020204030204" pitchFamily="34" charset="0"/>
              </a:rPr>
              <a:t>all </a:t>
            </a:r>
            <a:r>
              <a:rPr lang="en-CA" sz="12300" dirty="0" smtClean="0">
                <a:latin typeface="Calibri" panose="020F0502020204030204" pitchFamily="34" charset="0"/>
              </a:rPr>
              <a:t>    	continents</a:t>
            </a:r>
          </a:p>
          <a:p>
            <a:pPr marL="45720" indent="0">
              <a:buNone/>
            </a:pPr>
            <a:endParaRPr lang="en-CA" sz="3700" dirty="0" smtClean="0">
              <a:latin typeface="Calibri" panose="020F0502020204030204" pitchFamily="34" charset="0"/>
            </a:endParaRPr>
          </a:p>
          <a:p>
            <a:pPr marL="45720" indent="0">
              <a:buNone/>
            </a:pPr>
            <a:r>
              <a:rPr lang="en-CA" sz="12300" dirty="0" smtClean="0">
                <a:latin typeface="Calibri" panose="020F0502020204030204" pitchFamily="34" charset="0"/>
              </a:rPr>
              <a:t>Aristotle – value in use, value in exchange</a:t>
            </a:r>
            <a:endParaRPr lang="en-CA" sz="12300" dirty="0">
              <a:latin typeface="Calibri" panose="020F0502020204030204" pitchFamily="34" charset="0"/>
            </a:endParaRPr>
          </a:p>
          <a:p>
            <a:pPr marL="45720" indent="0">
              <a:buNone/>
            </a:pPr>
            <a:endParaRPr lang="en-CA" sz="3700" dirty="0" smtClean="0">
              <a:latin typeface="Calibri" panose="020F0502020204030204" pitchFamily="34" charset="0"/>
            </a:endParaRPr>
          </a:p>
          <a:p>
            <a:pPr marL="45720" indent="0">
              <a:buNone/>
            </a:pPr>
            <a:r>
              <a:rPr lang="en-CA" sz="12300" dirty="0" smtClean="0">
                <a:latin typeface="Calibri" panose="020F0502020204030204" pitchFamily="34" charset="0"/>
              </a:rPr>
              <a:t>Roman Law</a:t>
            </a:r>
          </a:p>
          <a:p>
            <a:pPr marL="45720" indent="0">
              <a:buNone/>
            </a:pPr>
            <a:endParaRPr lang="en-CA" sz="3700" dirty="0" smtClean="0">
              <a:latin typeface="Calibri" panose="020F0502020204030204" pitchFamily="34" charset="0"/>
            </a:endParaRPr>
          </a:p>
          <a:p>
            <a:pPr marL="45720" indent="0">
              <a:buNone/>
            </a:pPr>
            <a:r>
              <a:rPr lang="en-CA" sz="12300" dirty="0" smtClean="0">
                <a:latin typeface="Calibri" panose="020F0502020204030204" pitchFamily="34" charset="0"/>
              </a:rPr>
              <a:t>Magna Carta</a:t>
            </a:r>
            <a:r>
              <a:rPr lang="en-CA" sz="4400" dirty="0" smtClean="0"/>
              <a:t/>
            </a:r>
            <a:br>
              <a:rPr lang="en-CA" sz="4400" dirty="0" smtClean="0"/>
            </a:br>
            <a:endParaRPr lang="en-CA" sz="4400" dirty="0"/>
          </a:p>
        </p:txBody>
      </p:sp>
      <p:sp>
        <p:nvSpPr>
          <p:cNvPr id="2" name="TextBox 1"/>
          <p:cNvSpPr txBox="1"/>
          <p:nvPr/>
        </p:nvSpPr>
        <p:spPr>
          <a:xfrm>
            <a:off x="539552" y="332656"/>
            <a:ext cx="4320480" cy="369332"/>
          </a:xfrm>
          <a:prstGeom prst="rect">
            <a:avLst/>
          </a:prstGeom>
          <a:noFill/>
        </p:spPr>
        <p:txBody>
          <a:bodyPr wrap="square" rtlCol="0">
            <a:spAutoFit/>
          </a:bodyPr>
          <a:lstStyle/>
          <a:p>
            <a:r>
              <a:rPr lang="en-CA" dirty="0" smtClean="0">
                <a:solidFill>
                  <a:srgbClr val="FF0000"/>
                </a:solidFill>
              </a:rPr>
              <a:t>Where concept is observed:</a:t>
            </a:r>
            <a:endParaRPr lang="en-CA" dirty="0">
              <a:solidFill>
                <a:srgbClr val="FF0000"/>
              </a:solidFill>
            </a:endParaRPr>
          </a:p>
        </p:txBody>
      </p:sp>
    </p:spTree>
    <p:extLst>
      <p:ext uri="{BB962C8B-B14F-4D97-AF65-F5344CB8AC3E}">
        <p14:creationId xmlns:p14="http://schemas.microsoft.com/office/powerpoint/2010/main" val="3441928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48" name="Group 20"/>
          <p:cNvGraphicFramePr>
            <a:graphicFrameLocks noGrp="1"/>
          </p:cNvGraphicFramePr>
          <p:nvPr>
            <p:ph type="tbl" idx="1"/>
            <p:extLst>
              <p:ext uri="{D42A27DB-BD31-4B8C-83A1-F6EECF244321}">
                <p14:modId xmlns:p14="http://schemas.microsoft.com/office/powerpoint/2010/main" val="2710648444"/>
              </p:ext>
            </p:extLst>
          </p:nvPr>
        </p:nvGraphicFramePr>
        <p:xfrm>
          <a:off x="228530" y="980728"/>
          <a:ext cx="8373616" cy="4785354"/>
        </p:xfrm>
        <a:graphic>
          <a:graphicData uri="http://schemas.openxmlformats.org/drawingml/2006/table">
            <a:tbl>
              <a:tblPr/>
              <a:tblGrid>
                <a:gridCol w="4031741"/>
                <a:gridCol w="4341875"/>
              </a:tblGrid>
              <a:tr h="384651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1" i="0" u="none" strike="noStrike" cap="none" normalizeH="0" baseline="0" dirty="0" smtClean="0">
                        <a:ln>
                          <a:noFill/>
                        </a:ln>
                        <a:solidFill>
                          <a:srgbClr val="FF0000"/>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smtClean="0">
                          <a:ln>
                            <a:noFill/>
                          </a:ln>
                          <a:solidFill>
                            <a:srgbClr val="FF0000"/>
                          </a:solidFill>
                          <a:effectLst/>
                          <a:latin typeface="+mn-lt"/>
                        </a:rPr>
                        <a:t>Naturally Occurring</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smtClean="0">
                        <a:ln>
                          <a:noFill/>
                        </a:ln>
                        <a:solidFill>
                          <a:srgbClr val="FF0000"/>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rPr>
                        <a:t> Water</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smtClean="0">
                          <a:ln>
                            <a:noFill/>
                          </a:ln>
                          <a:solidFill>
                            <a:schemeClr val="tx1"/>
                          </a:solidFill>
                          <a:effectLst/>
                          <a:latin typeface="+mn-lt"/>
                        </a:rPr>
                        <a:t>Forests</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smtClean="0">
                          <a:ln>
                            <a:noFill/>
                          </a:ln>
                          <a:solidFill>
                            <a:schemeClr val="tx1"/>
                          </a:solidFill>
                          <a:effectLst/>
                          <a:latin typeface="+mn-lt"/>
                        </a:rPr>
                        <a:t>Minerals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rPr>
                        <a:t>Soil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1" u="none" strike="noStrike" cap="none" normalizeH="0" baseline="0" dirty="0" smtClean="0">
                          <a:ln>
                            <a:noFill/>
                          </a:ln>
                          <a:solidFill>
                            <a:schemeClr val="tx1"/>
                          </a:solidFill>
                          <a:effectLst/>
                          <a:latin typeface="+mn-lt"/>
                        </a:rPr>
                        <a:t> Oceans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1" u="none" strike="noStrike" cap="none" normalizeH="0" baseline="0" dirty="0" smtClean="0">
                          <a:ln>
                            <a:noFill/>
                          </a:ln>
                          <a:solidFill>
                            <a:schemeClr val="tx1"/>
                          </a:solidFill>
                          <a:effectLst/>
                          <a:latin typeface="+mn-lt"/>
                        </a:rPr>
                        <a:t> Atmosphere</a:t>
                      </a:r>
                    </a:p>
                  </a:txBody>
                  <a:tcPr marT="45717" marB="45717"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rgbClr val="FF0000"/>
                          </a:solidFill>
                          <a:effectLst/>
                          <a:latin typeface="+mn-lt"/>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smtClean="0">
                          <a:ln>
                            <a:noFill/>
                          </a:ln>
                          <a:solidFill>
                            <a:srgbClr val="FF0000"/>
                          </a:solidFill>
                          <a:effectLst/>
                          <a:latin typeface="+mn-lt"/>
                        </a:rPr>
                        <a:t>Human Created</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smtClean="0">
                        <a:ln>
                          <a:noFill/>
                        </a:ln>
                        <a:solidFill>
                          <a:srgbClr val="FF0000"/>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rPr>
                        <a:t>Culture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rPr>
                        <a:t> Language</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kern="1200" cap="none" spc="0" normalizeH="0" baseline="0" noProof="0" dirty="0" smtClean="0">
                          <a:ln>
                            <a:noFill/>
                          </a:ln>
                          <a:solidFill>
                            <a:prstClr val="black"/>
                          </a:solidFill>
                          <a:effectLst/>
                          <a:uLnTx/>
                          <a:uFillTx/>
                          <a:latin typeface="+mn-lt"/>
                          <a:ea typeface="+mn-ea"/>
                          <a:cs typeface="+mn-cs"/>
                        </a:rPr>
                        <a:t>Knowledge</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kern="1200" cap="none" spc="0" normalizeH="0" baseline="0" noProof="0" dirty="0" smtClean="0">
                          <a:ln>
                            <a:noFill/>
                          </a:ln>
                          <a:solidFill>
                            <a:prstClr val="black"/>
                          </a:solidFill>
                          <a:effectLst/>
                          <a:uLnTx/>
                          <a:uFillTx/>
                          <a:latin typeface="+mn-lt"/>
                          <a:ea typeface="+mn-ea"/>
                          <a:cs typeface="+mn-cs"/>
                        </a:rPr>
                        <a:t>Institutions</a:t>
                      </a:r>
                      <a:br>
                        <a:rPr kumimoji="0" lang="en-US" altLang="en-US" sz="2800" b="0" i="0" u="none" strike="noStrike" kern="1200" cap="none" spc="0" normalizeH="0" baseline="0" noProof="0" dirty="0" smtClean="0">
                          <a:ln>
                            <a:noFill/>
                          </a:ln>
                          <a:solidFill>
                            <a:prstClr val="black"/>
                          </a:solidFill>
                          <a:effectLst/>
                          <a:uLnTx/>
                          <a:uFillTx/>
                          <a:latin typeface="+mn-lt"/>
                          <a:ea typeface="+mn-ea"/>
                          <a:cs typeface="+mn-cs"/>
                        </a:rPr>
                      </a:br>
                      <a:r>
                        <a:rPr kumimoji="0" lang="en-US" altLang="en-US" sz="2800" b="0" i="0" u="none" strike="noStrike" kern="1200" cap="none" spc="0" normalizeH="0" baseline="0" noProof="0" dirty="0" smtClean="0">
                          <a:ln>
                            <a:noFill/>
                          </a:ln>
                          <a:solidFill>
                            <a:prstClr val="black"/>
                          </a:solidFill>
                          <a:effectLst/>
                          <a:uLnTx/>
                          <a:uFillTx/>
                          <a:latin typeface="+mn-lt"/>
                          <a:ea typeface="+mn-ea"/>
                          <a:cs typeface="+mn-cs"/>
                        </a:rPr>
                        <a:t>Inventions</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kern="1200" cap="none" spc="0" normalizeH="0" baseline="0" noProof="0" dirty="0" smtClean="0">
                          <a:ln>
                            <a:noFill/>
                          </a:ln>
                          <a:solidFill>
                            <a:prstClr val="black"/>
                          </a:solidFill>
                          <a:effectLst/>
                          <a:uLnTx/>
                          <a:uFillTx/>
                          <a:latin typeface="+mn-lt"/>
                          <a:ea typeface="+mn-ea"/>
                          <a:cs typeface="+mn-cs"/>
                        </a:rPr>
                        <a:t>Internet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rPr>
                        <a:t> </a:t>
                      </a:r>
                    </a:p>
                  </a:txBody>
                  <a:tcPr marT="45717" marB="45717"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sp>
        <p:nvSpPr>
          <p:cNvPr id="4" name="TextBox 3"/>
          <p:cNvSpPr txBox="1"/>
          <p:nvPr/>
        </p:nvSpPr>
        <p:spPr>
          <a:xfrm>
            <a:off x="742930" y="359078"/>
            <a:ext cx="7344816" cy="954107"/>
          </a:xfrm>
          <a:prstGeom prst="rect">
            <a:avLst/>
          </a:prstGeom>
          <a:noFill/>
        </p:spPr>
        <p:txBody>
          <a:bodyPr wrap="square" rtlCol="0">
            <a:spAutoFit/>
          </a:bodyPr>
          <a:lstStyle/>
          <a:p>
            <a:pPr algn="ctr"/>
            <a:r>
              <a:rPr lang="en-CA" sz="2800" b="1" dirty="0" smtClean="0"/>
              <a:t>Commons </a:t>
            </a:r>
            <a:r>
              <a:rPr lang="en-CA" sz="2800" b="1" dirty="0" smtClean="0"/>
              <a:t>Gifts or “Resources</a:t>
            </a:r>
            <a:r>
              <a:rPr lang="en-CA" sz="2800" b="1" dirty="0" smtClean="0"/>
              <a:t>” can refer to</a:t>
            </a:r>
            <a:r>
              <a:rPr lang="en-CA" dirty="0" smtClean="0"/>
              <a:t>:</a:t>
            </a:r>
            <a:endParaRPr lang="en-CA" dirty="0"/>
          </a:p>
        </p:txBody>
      </p:sp>
    </p:spTree>
    <p:extLst>
      <p:ext uri="{BB962C8B-B14F-4D97-AF65-F5344CB8AC3E}">
        <p14:creationId xmlns:p14="http://schemas.microsoft.com/office/powerpoint/2010/main" val="843876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67544" y="1052736"/>
            <a:ext cx="8229600" cy="2764903"/>
          </a:xfrm>
        </p:spPr>
        <p:txBody>
          <a:bodyPr>
            <a:noAutofit/>
          </a:bodyPr>
          <a:lstStyle/>
          <a:p>
            <a:pPr marL="0" indent="0" algn="ctr">
              <a:buNone/>
            </a:pPr>
            <a:r>
              <a:rPr lang="en-CA" sz="4400" dirty="0" smtClean="0"/>
              <a:t>Local, Regional, Global</a:t>
            </a:r>
          </a:p>
          <a:p>
            <a:pPr marL="0" indent="0" algn="ctr">
              <a:buNone/>
            </a:pPr>
            <a:endParaRPr lang="en-CA" sz="4400" dirty="0" smtClean="0"/>
          </a:p>
          <a:p>
            <a:pPr marL="0" indent="0" algn="ctr">
              <a:buNone/>
            </a:pPr>
            <a:r>
              <a:rPr lang="en-CA" sz="4400" dirty="0" smtClean="0"/>
              <a:t>Abundant or Scarce</a:t>
            </a:r>
          </a:p>
          <a:p>
            <a:pPr marL="0" indent="0" algn="ctr">
              <a:buNone/>
            </a:pPr>
            <a:endParaRPr lang="en-CA" sz="4400" dirty="0"/>
          </a:p>
          <a:p>
            <a:pPr marL="0" indent="0" algn="ctr">
              <a:buNone/>
            </a:pPr>
            <a:r>
              <a:rPr lang="en-CA" sz="4400" dirty="0" smtClean="0"/>
              <a:t>Renewable or Depletable</a:t>
            </a:r>
            <a:endParaRPr lang="en-CA" sz="4400" dirty="0"/>
          </a:p>
        </p:txBody>
      </p:sp>
    </p:spTree>
    <p:extLst>
      <p:ext uri="{BB962C8B-B14F-4D97-AF65-F5344CB8AC3E}">
        <p14:creationId xmlns:p14="http://schemas.microsoft.com/office/powerpoint/2010/main" val="1509362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67544" y="1484784"/>
            <a:ext cx="7920880" cy="2308324"/>
          </a:xfrm>
          <a:prstGeom prst="rect">
            <a:avLst/>
          </a:prstGeom>
          <a:noFill/>
        </p:spPr>
        <p:txBody>
          <a:bodyPr wrap="square" rtlCol="0">
            <a:spAutoFit/>
          </a:bodyPr>
          <a:lstStyle/>
          <a:p>
            <a:pPr algn="ctr"/>
            <a:r>
              <a:rPr lang="en-CA" sz="3600" dirty="0" smtClean="0"/>
              <a:t>Natural developmental relationships </a:t>
            </a:r>
          </a:p>
          <a:p>
            <a:pPr algn="ctr"/>
            <a:r>
              <a:rPr lang="en-CA" sz="3600" dirty="0" smtClean="0"/>
              <a:t>amongst systems </a:t>
            </a:r>
          </a:p>
          <a:p>
            <a:pPr algn="ctr"/>
            <a:r>
              <a:rPr lang="en-CA" sz="3600" dirty="0" smtClean="0"/>
              <a:t>is a nested hierarchy -</a:t>
            </a:r>
            <a:br>
              <a:rPr lang="en-CA" sz="3600" dirty="0" smtClean="0"/>
            </a:br>
            <a:r>
              <a:rPr lang="en-CA" sz="3600" dirty="0" smtClean="0"/>
              <a:t>but it  has become reversed </a:t>
            </a:r>
            <a:endParaRPr lang="en-CA" sz="3600" dirty="0"/>
          </a:p>
        </p:txBody>
      </p:sp>
    </p:spTree>
    <p:extLst>
      <p:ext uri="{BB962C8B-B14F-4D97-AF65-F5344CB8AC3E}">
        <p14:creationId xmlns:p14="http://schemas.microsoft.com/office/powerpoint/2010/main" val="2116802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ordArt 2"/>
          <p:cNvSpPr>
            <a:spLocks noChangeArrowheads="1" noChangeShapeType="1" noTextEdit="1"/>
          </p:cNvSpPr>
          <p:nvPr/>
        </p:nvSpPr>
        <p:spPr bwMode="auto">
          <a:xfrm>
            <a:off x="3491880" y="5589240"/>
            <a:ext cx="2108018" cy="545258"/>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600" kern="10" dirty="0" smtClean="0">
                <a:ln w="9525">
                  <a:solidFill>
                    <a:srgbClr val="000000"/>
                  </a:solidFill>
                  <a:round/>
                  <a:headEnd/>
                  <a:tailEnd/>
                </a:ln>
                <a:solidFill>
                  <a:srgbClr val="0070C0"/>
                </a:solidFill>
                <a:latin typeface="Calibri" panose="020F0502020204030204" pitchFamily="34" charset="0"/>
                <a:cs typeface="Times New Roman"/>
              </a:rPr>
              <a:t>Universal </a:t>
            </a:r>
            <a:r>
              <a:rPr lang="en-CA" sz="3600" kern="10" dirty="0" smtClean="0">
                <a:ln w="9525">
                  <a:solidFill>
                    <a:srgbClr val="000000"/>
                  </a:solidFill>
                  <a:round/>
                  <a:headEnd/>
                  <a:tailEnd/>
                </a:ln>
                <a:solidFill>
                  <a:srgbClr val="0070C0"/>
                </a:solidFill>
                <a:latin typeface="Times New Roman"/>
                <a:cs typeface="Times New Roman"/>
              </a:rPr>
              <a:t>Systems</a:t>
            </a:r>
            <a:endParaRPr lang="en-CA" sz="3600" kern="10" dirty="0">
              <a:ln w="9525">
                <a:solidFill>
                  <a:srgbClr val="000000"/>
                </a:solidFill>
                <a:round/>
                <a:headEnd/>
                <a:tailEnd/>
              </a:ln>
              <a:solidFill>
                <a:srgbClr val="0070C0"/>
              </a:solidFill>
              <a:latin typeface="Times New Roman"/>
              <a:cs typeface="Times New Roman"/>
            </a:endParaRPr>
          </a:p>
        </p:txBody>
      </p:sp>
      <p:sp>
        <p:nvSpPr>
          <p:cNvPr id="8" name="WordArt 3"/>
          <p:cNvSpPr>
            <a:spLocks noChangeArrowheads="1" noChangeShapeType="1" noTextEdit="1"/>
          </p:cNvSpPr>
          <p:nvPr/>
        </p:nvSpPr>
        <p:spPr bwMode="auto">
          <a:xfrm>
            <a:off x="3301048" y="4581128"/>
            <a:ext cx="2365452" cy="576064"/>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200" kern="10" dirty="0" smtClean="0">
                <a:ln w="9525">
                  <a:solidFill>
                    <a:srgbClr val="000000"/>
                  </a:solidFill>
                  <a:round/>
                  <a:headEnd/>
                  <a:tailEnd/>
                </a:ln>
                <a:solidFill>
                  <a:srgbClr val="00B050"/>
                </a:solidFill>
                <a:latin typeface="Calibri" panose="020F0502020204030204" pitchFamily="34" charset="0"/>
                <a:cs typeface="Times New Roman"/>
              </a:rPr>
              <a:t> Earth Systems </a:t>
            </a:r>
            <a:endParaRPr lang="en-CA" sz="3200" kern="10" dirty="0">
              <a:ln w="9525">
                <a:solidFill>
                  <a:srgbClr val="000000"/>
                </a:solidFill>
                <a:round/>
                <a:headEnd/>
                <a:tailEnd/>
              </a:ln>
              <a:solidFill>
                <a:srgbClr val="00B050"/>
              </a:solidFill>
              <a:latin typeface="Calibri" panose="020F0502020204030204" pitchFamily="34" charset="0"/>
              <a:cs typeface="Times New Roman"/>
            </a:endParaRPr>
          </a:p>
        </p:txBody>
      </p:sp>
      <p:sp>
        <p:nvSpPr>
          <p:cNvPr id="12" name="WordArt 4"/>
          <p:cNvSpPr>
            <a:spLocks noChangeArrowheads="1" noChangeShapeType="1" noTextEdit="1"/>
          </p:cNvSpPr>
          <p:nvPr/>
        </p:nvSpPr>
        <p:spPr bwMode="auto">
          <a:xfrm>
            <a:off x="1259632" y="188641"/>
            <a:ext cx="6048672" cy="2223542"/>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27743"/>
              </a:avLst>
            </a:prstTxWarp>
          </a:bodyPr>
          <a:lstStyle/>
          <a:p>
            <a:pPr algn="ctr"/>
            <a:r>
              <a:rPr lang="en-CA" sz="2400" kern="10" dirty="0" smtClean="0">
                <a:ln w="9525">
                  <a:solidFill>
                    <a:srgbClr val="000000"/>
                  </a:solidFill>
                  <a:round/>
                  <a:headEnd/>
                  <a:tailEnd/>
                </a:ln>
                <a:solidFill>
                  <a:schemeClr val="accent2"/>
                </a:solidFill>
                <a:latin typeface="Calibri" panose="020F0502020204030204" pitchFamily="34" charset="0"/>
                <a:cs typeface="Times New Roman"/>
              </a:rPr>
              <a:t>Economic </a:t>
            </a:r>
            <a:endParaRPr lang="en-CA" sz="2400" kern="10" dirty="0">
              <a:ln w="9525">
                <a:solidFill>
                  <a:srgbClr val="000000"/>
                </a:solidFill>
                <a:round/>
                <a:headEnd/>
                <a:tailEnd/>
              </a:ln>
              <a:solidFill>
                <a:schemeClr val="accent2"/>
              </a:solidFill>
              <a:latin typeface="Calibri" panose="020F0502020204030204" pitchFamily="34" charset="0"/>
              <a:cs typeface="Times New Roman"/>
            </a:endParaRPr>
          </a:p>
          <a:p>
            <a:pPr algn="ctr"/>
            <a:r>
              <a:rPr lang="en-CA" sz="2400" kern="10" dirty="0" smtClean="0">
                <a:ln w="9525">
                  <a:solidFill>
                    <a:srgbClr val="000000"/>
                  </a:solidFill>
                  <a:round/>
                  <a:headEnd/>
                  <a:tailEnd/>
                </a:ln>
                <a:solidFill>
                  <a:schemeClr val="accent2"/>
                </a:solidFill>
                <a:latin typeface="Calibri" panose="020F0502020204030204" pitchFamily="34" charset="0"/>
                <a:cs typeface="Times New Roman"/>
              </a:rPr>
              <a:t>Systems </a:t>
            </a:r>
            <a:endParaRPr lang="en-CA" sz="2400" kern="10" dirty="0">
              <a:ln w="9525">
                <a:solidFill>
                  <a:srgbClr val="000000"/>
                </a:solidFill>
                <a:round/>
                <a:headEnd/>
                <a:tailEnd/>
              </a:ln>
              <a:solidFill>
                <a:schemeClr val="accent2"/>
              </a:solidFill>
              <a:latin typeface="Calibri" panose="020F0502020204030204" pitchFamily="34" charset="0"/>
              <a:cs typeface="Times New Roman"/>
            </a:endParaRPr>
          </a:p>
        </p:txBody>
      </p:sp>
      <p:sp>
        <p:nvSpPr>
          <p:cNvPr id="14" name="WordArt 3"/>
          <p:cNvSpPr>
            <a:spLocks noChangeArrowheads="1" noChangeShapeType="1" noTextEdit="1"/>
          </p:cNvSpPr>
          <p:nvPr/>
        </p:nvSpPr>
        <p:spPr bwMode="auto">
          <a:xfrm>
            <a:off x="3049532" y="3068960"/>
            <a:ext cx="2774824" cy="864097"/>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200" kern="10" dirty="0" smtClean="0">
                <a:ln w="9525">
                  <a:solidFill>
                    <a:srgbClr val="000000"/>
                  </a:solidFill>
                  <a:round/>
                  <a:headEnd/>
                  <a:tailEnd/>
                </a:ln>
                <a:solidFill>
                  <a:srgbClr val="9966FF"/>
                </a:solidFill>
                <a:latin typeface="Calibri" panose="020F0502020204030204" pitchFamily="34" charset="0"/>
                <a:cs typeface="Times New Roman"/>
              </a:rPr>
              <a:t> Social Systems </a:t>
            </a:r>
            <a:endParaRPr lang="en-CA" sz="3200" kern="10" dirty="0">
              <a:ln w="9525">
                <a:solidFill>
                  <a:srgbClr val="000000"/>
                </a:solidFill>
                <a:round/>
                <a:headEnd/>
                <a:tailEnd/>
              </a:ln>
              <a:solidFill>
                <a:srgbClr val="9966FF"/>
              </a:solidFill>
              <a:latin typeface="Calibri" panose="020F0502020204030204" pitchFamily="34" charset="0"/>
              <a:cs typeface="Times New Roman"/>
            </a:endParaRPr>
          </a:p>
        </p:txBody>
      </p:sp>
    </p:spTree>
    <p:extLst>
      <p:ext uri="{BB962C8B-B14F-4D97-AF65-F5344CB8AC3E}">
        <p14:creationId xmlns:p14="http://schemas.microsoft.com/office/powerpoint/2010/main" val="149230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ordArt 2"/>
          <p:cNvSpPr>
            <a:spLocks noChangeArrowheads="1" noChangeShapeType="1" noTextEdit="1"/>
          </p:cNvSpPr>
          <p:nvPr/>
        </p:nvSpPr>
        <p:spPr bwMode="auto">
          <a:xfrm>
            <a:off x="2145352" y="4482008"/>
            <a:ext cx="5040560" cy="1656184"/>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600" kern="10" dirty="0" smtClean="0">
                <a:ln w="9525">
                  <a:solidFill>
                    <a:srgbClr val="000000"/>
                  </a:solidFill>
                  <a:round/>
                  <a:headEnd/>
                  <a:tailEnd/>
                </a:ln>
                <a:solidFill>
                  <a:srgbClr val="0070C0"/>
                </a:solidFill>
                <a:latin typeface="Calibri" panose="020F0502020204030204" pitchFamily="34" charset="0"/>
                <a:cs typeface="Times New Roman"/>
              </a:rPr>
              <a:t>Universal </a:t>
            </a:r>
            <a:r>
              <a:rPr lang="en-CA" sz="3600" kern="10" dirty="0" smtClean="0">
                <a:ln w="9525">
                  <a:solidFill>
                    <a:srgbClr val="000000"/>
                  </a:solidFill>
                  <a:round/>
                  <a:headEnd/>
                  <a:tailEnd/>
                </a:ln>
                <a:solidFill>
                  <a:srgbClr val="0070C0"/>
                </a:solidFill>
                <a:latin typeface="Times New Roman"/>
                <a:cs typeface="Times New Roman"/>
              </a:rPr>
              <a:t>Systems</a:t>
            </a:r>
            <a:endParaRPr lang="en-CA" sz="3600" kern="10" dirty="0">
              <a:ln w="9525">
                <a:solidFill>
                  <a:srgbClr val="000000"/>
                </a:solidFill>
                <a:round/>
                <a:headEnd/>
                <a:tailEnd/>
              </a:ln>
              <a:solidFill>
                <a:srgbClr val="0070C0"/>
              </a:solidFill>
              <a:latin typeface="Times New Roman"/>
              <a:cs typeface="Times New Roman"/>
            </a:endParaRPr>
          </a:p>
        </p:txBody>
      </p:sp>
      <p:sp>
        <p:nvSpPr>
          <p:cNvPr id="8" name="WordArt 3"/>
          <p:cNvSpPr>
            <a:spLocks noChangeArrowheads="1" noChangeShapeType="1" noTextEdit="1"/>
          </p:cNvSpPr>
          <p:nvPr/>
        </p:nvSpPr>
        <p:spPr bwMode="auto">
          <a:xfrm>
            <a:off x="2699792" y="3140968"/>
            <a:ext cx="3672408" cy="1243775"/>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200" kern="10" dirty="0" smtClean="0">
                <a:ln w="9525">
                  <a:solidFill>
                    <a:srgbClr val="000000"/>
                  </a:solidFill>
                  <a:round/>
                  <a:headEnd/>
                  <a:tailEnd/>
                </a:ln>
                <a:solidFill>
                  <a:srgbClr val="00B050"/>
                </a:solidFill>
                <a:latin typeface="Calibri" panose="020F0502020204030204" pitchFamily="34" charset="0"/>
                <a:cs typeface="Times New Roman"/>
              </a:rPr>
              <a:t> Earth Systems </a:t>
            </a:r>
            <a:endParaRPr lang="en-CA" sz="3200" kern="10" dirty="0">
              <a:ln w="9525">
                <a:solidFill>
                  <a:srgbClr val="000000"/>
                </a:solidFill>
                <a:round/>
                <a:headEnd/>
                <a:tailEnd/>
              </a:ln>
              <a:solidFill>
                <a:srgbClr val="00B050"/>
              </a:solidFill>
              <a:latin typeface="Calibri" panose="020F0502020204030204" pitchFamily="34" charset="0"/>
              <a:cs typeface="Times New Roman"/>
            </a:endParaRPr>
          </a:p>
        </p:txBody>
      </p:sp>
      <p:sp>
        <p:nvSpPr>
          <p:cNvPr id="9" name="Freeform 8"/>
          <p:cNvSpPr/>
          <p:nvPr/>
        </p:nvSpPr>
        <p:spPr>
          <a:xfrm>
            <a:off x="1937671" y="3221912"/>
            <a:ext cx="5075992" cy="1260096"/>
          </a:xfrm>
          <a:custGeom>
            <a:avLst/>
            <a:gdLst>
              <a:gd name="connsiteX0" fmla="*/ 0 w 5215467"/>
              <a:gd name="connsiteY0" fmla="*/ 203200 h 858302"/>
              <a:gd name="connsiteX1" fmla="*/ 1004711 w 5215467"/>
              <a:gd name="connsiteY1" fmla="*/ 699911 h 858302"/>
              <a:gd name="connsiteX2" fmla="*/ 2257778 w 5215467"/>
              <a:gd name="connsiteY2" fmla="*/ 857955 h 858302"/>
              <a:gd name="connsiteX3" fmla="*/ 3984978 w 5215467"/>
              <a:gd name="connsiteY3" fmla="*/ 733777 h 858302"/>
              <a:gd name="connsiteX4" fmla="*/ 4842933 w 5215467"/>
              <a:gd name="connsiteY4" fmla="*/ 462844 h 858302"/>
              <a:gd name="connsiteX5" fmla="*/ 5215467 w 5215467"/>
              <a:gd name="connsiteY5" fmla="*/ 0 h 858302"/>
              <a:gd name="connsiteX6" fmla="*/ 5215467 w 5215467"/>
              <a:gd name="connsiteY6" fmla="*/ 0 h 85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467" h="858302">
                <a:moveTo>
                  <a:pt x="0" y="203200"/>
                </a:moveTo>
                <a:cubicBezTo>
                  <a:pt x="314207" y="396992"/>
                  <a:pt x="628415" y="590785"/>
                  <a:pt x="1004711" y="699911"/>
                </a:cubicBezTo>
                <a:cubicBezTo>
                  <a:pt x="1381007" y="809037"/>
                  <a:pt x="1761067" y="852311"/>
                  <a:pt x="2257778" y="857955"/>
                </a:cubicBezTo>
                <a:cubicBezTo>
                  <a:pt x="2754489" y="863599"/>
                  <a:pt x="3554119" y="799629"/>
                  <a:pt x="3984978" y="733777"/>
                </a:cubicBezTo>
                <a:cubicBezTo>
                  <a:pt x="4415837" y="667925"/>
                  <a:pt x="4637852" y="585140"/>
                  <a:pt x="4842933" y="462844"/>
                </a:cubicBezTo>
                <a:cubicBezTo>
                  <a:pt x="5048015" y="340548"/>
                  <a:pt x="5215467" y="0"/>
                  <a:pt x="5215467" y="0"/>
                </a:cubicBezTo>
                <a:lnTo>
                  <a:pt x="5215467" y="0"/>
                </a:ln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10" name="Freeform 9"/>
          <p:cNvSpPr/>
          <p:nvPr/>
        </p:nvSpPr>
        <p:spPr>
          <a:xfrm rot="162456">
            <a:off x="690824" y="3820748"/>
            <a:ext cx="7500387" cy="2564208"/>
          </a:xfrm>
          <a:custGeom>
            <a:avLst/>
            <a:gdLst>
              <a:gd name="connsiteX0" fmla="*/ 0 w 5215467"/>
              <a:gd name="connsiteY0" fmla="*/ 203200 h 858302"/>
              <a:gd name="connsiteX1" fmla="*/ 1004711 w 5215467"/>
              <a:gd name="connsiteY1" fmla="*/ 699911 h 858302"/>
              <a:gd name="connsiteX2" fmla="*/ 2257778 w 5215467"/>
              <a:gd name="connsiteY2" fmla="*/ 857955 h 858302"/>
              <a:gd name="connsiteX3" fmla="*/ 3984978 w 5215467"/>
              <a:gd name="connsiteY3" fmla="*/ 733777 h 858302"/>
              <a:gd name="connsiteX4" fmla="*/ 4842933 w 5215467"/>
              <a:gd name="connsiteY4" fmla="*/ 462844 h 858302"/>
              <a:gd name="connsiteX5" fmla="*/ 5215467 w 5215467"/>
              <a:gd name="connsiteY5" fmla="*/ 0 h 858302"/>
              <a:gd name="connsiteX6" fmla="*/ 5215467 w 5215467"/>
              <a:gd name="connsiteY6" fmla="*/ 0 h 85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467" h="858302">
                <a:moveTo>
                  <a:pt x="0" y="203200"/>
                </a:moveTo>
                <a:cubicBezTo>
                  <a:pt x="314207" y="396992"/>
                  <a:pt x="628415" y="590785"/>
                  <a:pt x="1004711" y="699911"/>
                </a:cubicBezTo>
                <a:cubicBezTo>
                  <a:pt x="1381007" y="809037"/>
                  <a:pt x="1761067" y="852311"/>
                  <a:pt x="2257778" y="857955"/>
                </a:cubicBezTo>
                <a:cubicBezTo>
                  <a:pt x="2754489" y="863599"/>
                  <a:pt x="3554119" y="799629"/>
                  <a:pt x="3984978" y="733777"/>
                </a:cubicBezTo>
                <a:cubicBezTo>
                  <a:pt x="4415837" y="667925"/>
                  <a:pt x="4637852" y="585140"/>
                  <a:pt x="4842933" y="462844"/>
                </a:cubicBezTo>
                <a:cubicBezTo>
                  <a:pt x="5048015" y="340548"/>
                  <a:pt x="5215467" y="0"/>
                  <a:pt x="5215467" y="0"/>
                </a:cubicBezTo>
                <a:lnTo>
                  <a:pt x="5215467" y="0"/>
                </a:ln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12" name="WordArt 4"/>
          <p:cNvSpPr>
            <a:spLocks noChangeArrowheads="1" noChangeShapeType="1" noTextEdit="1"/>
          </p:cNvSpPr>
          <p:nvPr/>
        </p:nvSpPr>
        <p:spPr bwMode="auto">
          <a:xfrm>
            <a:off x="2950162" y="404664"/>
            <a:ext cx="3061997" cy="1512168"/>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2400" kern="10" dirty="0">
                <a:ln w="9525">
                  <a:solidFill>
                    <a:srgbClr val="000000"/>
                  </a:solidFill>
                  <a:round/>
                  <a:headEnd/>
                  <a:tailEnd/>
                </a:ln>
                <a:solidFill>
                  <a:schemeClr val="accent2"/>
                </a:solidFill>
                <a:latin typeface="Calibri" panose="020F0502020204030204" pitchFamily="34" charset="0"/>
                <a:cs typeface="Times New Roman"/>
              </a:rPr>
              <a:t>Governance </a:t>
            </a:r>
          </a:p>
          <a:p>
            <a:pPr algn="ctr"/>
            <a:r>
              <a:rPr lang="en-CA" sz="2400" kern="10" dirty="0" smtClean="0">
                <a:ln w="9525">
                  <a:solidFill>
                    <a:srgbClr val="000000"/>
                  </a:solidFill>
                  <a:round/>
                  <a:headEnd/>
                  <a:tailEnd/>
                </a:ln>
                <a:solidFill>
                  <a:schemeClr val="accent2"/>
                </a:solidFill>
                <a:latin typeface="Calibri" panose="020F0502020204030204" pitchFamily="34" charset="0"/>
                <a:cs typeface="Times New Roman"/>
              </a:rPr>
              <a:t> and Economic </a:t>
            </a:r>
            <a:endParaRPr lang="en-CA" sz="2400" kern="10" dirty="0">
              <a:ln w="9525">
                <a:solidFill>
                  <a:srgbClr val="000000"/>
                </a:solidFill>
                <a:round/>
                <a:headEnd/>
                <a:tailEnd/>
              </a:ln>
              <a:solidFill>
                <a:schemeClr val="accent2"/>
              </a:solidFill>
              <a:latin typeface="Calibri" panose="020F0502020204030204" pitchFamily="34" charset="0"/>
              <a:cs typeface="Times New Roman"/>
            </a:endParaRPr>
          </a:p>
          <a:p>
            <a:pPr algn="ctr"/>
            <a:r>
              <a:rPr lang="en-CA" sz="2400" kern="10" dirty="0" smtClean="0">
                <a:ln w="9525">
                  <a:solidFill>
                    <a:srgbClr val="000000"/>
                  </a:solidFill>
                  <a:round/>
                  <a:headEnd/>
                  <a:tailEnd/>
                </a:ln>
                <a:solidFill>
                  <a:schemeClr val="accent2"/>
                </a:solidFill>
                <a:latin typeface="Calibri" panose="020F0502020204030204" pitchFamily="34" charset="0"/>
                <a:cs typeface="Times New Roman"/>
              </a:rPr>
              <a:t>Systems</a:t>
            </a:r>
            <a:endParaRPr lang="en-CA" sz="2400" kern="10" dirty="0">
              <a:ln w="9525">
                <a:solidFill>
                  <a:srgbClr val="000000"/>
                </a:solidFill>
                <a:round/>
                <a:headEnd/>
                <a:tailEnd/>
              </a:ln>
              <a:solidFill>
                <a:schemeClr val="accent2"/>
              </a:solidFill>
              <a:latin typeface="Calibri" panose="020F0502020204030204" pitchFamily="34" charset="0"/>
              <a:cs typeface="Times New Roman"/>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4632" y="2412183"/>
            <a:ext cx="3979576"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WordArt 3"/>
          <p:cNvSpPr>
            <a:spLocks noChangeArrowheads="1" noChangeShapeType="1" noTextEdit="1"/>
          </p:cNvSpPr>
          <p:nvPr/>
        </p:nvSpPr>
        <p:spPr bwMode="auto">
          <a:xfrm rot="21394925">
            <a:off x="3160372" y="1790296"/>
            <a:ext cx="3010521" cy="1243775"/>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en-CA" sz="3200" kern="10" dirty="0" smtClean="0">
                <a:ln w="9525">
                  <a:solidFill>
                    <a:srgbClr val="000000"/>
                  </a:solidFill>
                  <a:round/>
                  <a:headEnd/>
                  <a:tailEnd/>
                </a:ln>
                <a:solidFill>
                  <a:srgbClr val="9966FF"/>
                </a:solidFill>
                <a:latin typeface="Calibri" panose="020F0502020204030204" pitchFamily="34" charset="0"/>
                <a:cs typeface="Times New Roman"/>
              </a:rPr>
              <a:t> Social Systems </a:t>
            </a:r>
            <a:endParaRPr lang="en-CA" sz="3200" kern="10" dirty="0">
              <a:ln w="9525">
                <a:solidFill>
                  <a:srgbClr val="000000"/>
                </a:solidFill>
                <a:round/>
                <a:headEnd/>
                <a:tailEnd/>
              </a:ln>
              <a:solidFill>
                <a:srgbClr val="9966FF"/>
              </a:solidFill>
              <a:latin typeface="Calibri" panose="020F0502020204030204" pitchFamily="34" charset="0"/>
              <a:cs typeface="Times New Roman"/>
            </a:endParaRP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844" y="1323682"/>
            <a:ext cx="3632345" cy="755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551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quarter" idx="13"/>
          </p:nvPr>
        </p:nvSpPr>
        <p:spPr>
          <a:xfrm>
            <a:off x="467544" y="1052736"/>
            <a:ext cx="8229600" cy="5616624"/>
          </a:xfrm>
        </p:spPr>
        <p:txBody>
          <a:bodyPr>
            <a:normAutofit fontScale="92500" lnSpcReduction="10000"/>
          </a:bodyPr>
          <a:lstStyle/>
          <a:p>
            <a:pPr algn="ctr" eaLnBrk="1" hangingPunct="1">
              <a:buFontTx/>
              <a:buNone/>
            </a:pPr>
            <a:r>
              <a:rPr lang="en-US" altLang="en-US" sz="4300" dirty="0" smtClean="0">
                <a:latin typeface="Calibri" panose="020F0502020204030204" pitchFamily="34" charset="0"/>
              </a:rPr>
              <a:t>Enclosures</a:t>
            </a:r>
          </a:p>
          <a:p>
            <a:pPr algn="ctr" eaLnBrk="1" hangingPunct="1">
              <a:buFontTx/>
              <a:buNone/>
            </a:pPr>
            <a:endParaRPr lang="en-US" altLang="en-US" sz="1400" dirty="0" smtClean="0">
              <a:latin typeface="Calibri" panose="020F0502020204030204" pitchFamily="34" charset="0"/>
            </a:endParaRPr>
          </a:p>
          <a:p>
            <a:pPr algn="ctr" eaLnBrk="1" hangingPunct="1">
              <a:buFontTx/>
              <a:buNone/>
            </a:pPr>
            <a:r>
              <a:rPr lang="en-US" altLang="en-US" sz="4300" dirty="0" smtClean="0">
                <a:latin typeface="Calibri" panose="020F0502020204030204" pitchFamily="34" charset="0"/>
              </a:rPr>
              <a:t>Privatization</a:t>
            </a:r>
          </a:p>
          <a:p>
            <a:pPr algn="ctr" eaLnBrk="1" hangingPunct="1">
              <a:buFontTx/>
              <a:buNone/>
            </a:pPr>
            <a:endParaRPr lang="en-US" altLang="en-US" sz="1400" dirty="0" smtClean="0">
              <a:latin typeface="Calibri" panose="020F0502020204030204" pitchFamily="34" charset="0"/>
            </a:endParaRPr>
          </a:p>
          <a:p>
            <a:pPr algn="ctr" eaLnBrk="1" hangingPunct="1">
              <a:buFontTx/>
              <a:buNone/>
            </a:pPr>
            <a:r>
              <a:rPr lang="en-US" altLang="en-US" sz="4300" dirty="0" smtClean="0">
                <a:latin typeface="Calibri" panose="020F0502020204030204" pitchFamily="34" charset="0"/>
              </a:rPr>
              <a:t>Commodification</a:t>
            </a:r>
          </a:p>
          <a:p>
            <a:pPr algn="ctr" eaLnBrk="1" hangingPunct="1">
              <a:buFontTx/>
              <a:buNone/>
            </a:pPr>
            <a:endParaRPr lang="en-US" altLang="en-US" sz="1300" dirty="0" smtClean="0">
              <a:latin typeface="Calibri" panose="020F0502020204030204" pitchFamily="34" charset="0"/>
            </a:endParaRPr>
          </a:p>
          <a:p>
            <a:pPr algn="ctr" eaLnBrk="1" hangingPunct="1">
              <a:buFontTx/>
              <a:buNone/>
            </a:pPr>
            <a:r>
              <a:rPr lang="en-US" altLang="en-US" sz="4300" dirty="0" smtClean="0">
                <a:latin typeface="Calibri" panose="020F0502020204030204" pitchFamily="34" charset="0"/>
              </a:rPr>
              <a:t>Individualism</a:t>
            </a:r>
          </a:p>
          <a:p>
            <a:pPr algn="ctr" eaLnBrk="1" hangingPunct="1">
              <a:buFontTx/>
              <a:buNone/>
            </a:pPr>
            <a:endParaRPr lang="en-US" altLang="en-US" sz="1300" dirty="0" smtClean="0">
              <a:latin typeface="Calibri" panose="020F0502020204030204" pitchFamily="34" charset="0"/>
            </a:endParaRPr>
          </a:p>
          <a:p>
            <a:pPr algn="ctr" eaLnBrk="1" hangingPunct="1">
              <a:buFontTx/>
              <a:buNone/>
            </a:pPr>
            <a:r>
              <a:rPr lang="en-US" altLang="en-US" sz="4300" dirty="0" smtClean="0">
                <a:latin typeface="Calibri" panose="020F0502020204030204" pitchFamily="34" charset="0"/>
              </a:rPr>
              <a:t>Scarcity Pricing</a:t>
            </a:r>
          </a:p>
          <a:p>
            <a:pPr algn="ctr" eaLnBrk="1" hangingPunct="1">
              <a:buFontTx/>
              <a:buNone/>
            </a:pPr>
            <a:endParaRPr lang="en-US" altLang="en-US" sz="1200" dirty="0" smtClean="0">
              <a:latin typeface="Calibri" panose="020F0502020204030204" pitchFamily="34" charset="0"/>
            </a:endParaRPr>
          </a:p>
          <a:p>
            <a:pPr algn="ctr" eaLnBrk="1" hangingPunct="1">
              <a:buFontTx/>
              <a:buNone/>
            </a:pPr>
            <a:r>
              <a:rPr lang="en-US" altLang="en-US" sz="4300" dirty="0" smtClean="0">
                <a:latin typeface="Calibri" panose="020F0502020204030204" pitchFamily="34" charset="0"/>
              </a:rPr>
              <a:t>Wage Labour</a:t>
            </a:r>
          </a:p>
          <a:p>
            <a:pPr algn="ctr" eaLnBrk="1" hangingPunct="1">
              <a:buFontTx/>
              <a:buNone/>
            </a:pPr>
            <a:endParaRPr lang="en-US" altLang="en-US" sz="4400" dirty="0" smtClean="0"/>
          </a:p>
        </p:txBody>
      </p:sp>
      <p:sp>
        <p:nvSpPr>
          <p:cNvPr id="2" name="TextBox 1"/>
          <p:cNvSpPr txBox="1"/>
          <p:nvPr/>
        </p:nvSpPr>
        <p:spPr>
          <a:xfrm>
            <a:off x="2123728" y="260648"/>
            <a:ext cx="4752528" cy="646331"/>
          </a:xfrm>
          <a:prstGeom prst="rect">
            <a:avLst/>
          </a:prstGeom>
          <a:noFill/>
        </p:spPr>
        <p:txBody>
          <a:bodyPr wrap="square" rtlCol="0">
            <a:spAutoFit/>
          </a:bodyPr>
          <a:lstStyle/>
          <a:p>
            <a:pPr algn="ctr"/>
            <a:r>
              <a:rPr lang="en-CA" dirty="0" smtClean="0">
                <a:solidFill>
                  <a:srgbClr val="FF0000"/>
                </a:solidFill>
              </a:rPr>
              <a:t>Destruction of Commons </a:t>
            </a:r>
            <a:r>
              <a:rPr lang="en-CA" dirty="0" smtClean="0">
                <a:solidFill>
                  <a:srgbClr val="FF0000"/>
                </a:solidFill>
              </a:rPr>
              <a:t>has occurred through</a:t>
            </a:r>
            <a:r>
              <a:rPr lang="en-CA" dirty="0" smtClean="0">
                <a:solidFill>
                  <a:srgbClr val="FF0000"/>
                </a:solidFill>
              </a:rPr>
              <a:t>:</a:t>
            </a:r>
            <a:endParaRPr lang="en-CA" dirty="0">
              <a:solidFill>
                <a:srgbClr val="FF0000"/>
              </a:solidFill>
            </a:endParaRPr>
          </a:p>
        </p:txBody>
      </p:sp>
    </p:spTree>
    <p:extLst>
      <p:ext uri="{BB962C8B-B14F-4D97-AF65-F5344CB8AC3E}">
        <p14:creationId xmlns:p14="http://schemas.microsoft.com/office/powerpoint/2010/main" val="156360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n-US" altLang="en-US" smtClean="0"/>
          </a:p>
        </p:txBody>
      </p:sp>
      <p:sp>
        <p:nvSpPr>
          <p:cNvPr id="14339" name="Rectangle 3"/>
          <p:cNvSpPr>
            <a:spLocks noGrp="1" noChangeArrowheads="1"/>
          </p:cNvSpPr>
          <p:nvPr>
            <p:ph type="body" idx="4294967295"/>
          </p:nvPr>
        </p:nvSpPr>
        <p:spPr>
          <a:xfrm>
            <a:off x="457200" y="1600200"/>
            <a:ext cx="8229600" cy="4525963"/>
          </a:xfrm>
          <a:prstGeom prst="rect">
            <a:avLst/>
          </a:prstGeom>
        </p:spPr>
        <p:txBody>
          <a:bodyPr/>
          <a:lstStyle/>
          <a:p>
            <a:pPr eaLnBrk="1" hangingPunct="1"/>
            <a:endParaRPr lang="en-US" altLang="en-US" smtClean="0"/>
          </a:p>
        </p:txBody>
      </p:sp>
      <p:sp>
        <p:nvSpPr>
          <p:cNvPr id="14340" name="AutoShape 6"/>
          <p:cNvSpPr>
            <a:spLocks noChangeAspect="1" noChangeArrowheads="1" noTextEdit="1"/>
          </p:cNvSpPr>
          <p:nvPr/>
        </p:nvSpPr>
        <p:spPr bwMode="auto">
          <a:xfrm>
            <a:off x="-6019800" y="-3390900"/>
            <a:ext cx="18078450" cy="10934700"/>
          </a:xfrm>
          <a:prstGeom prst="rect">
            <a:avLst/>
          </a:prstGeom>
          <a:solidFill>
            <a:srgbClr val="8BA3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14341" name="Freeform 8"/>
          <p:cNvSpPr>
            <a:spLocks/>
          </p:cNvSpPr>
          <p:nvPr/>
        </p:nvSpPr>
        <p:spPr bwMode="auto">
          <a:xfrm>
            <a:off x="-222250" y="-151029"/>
            <a:ext cx="9959975" cy="3465513"/>
          </a:xfrm>
          <a:custGeom>
            <a:avLst/>
            <a:gdLst>
              <a:gd name="T0" fmla="*/ 2147483647 w 5718"/>
              <a:gd name="T1" fmla="*/ 2147483647 h 2208"/>
              <a:gd name="T2" fmla="*/ 2147483647 w 5718"/>
              <a:gd name="T3" fmla="*/ 2147483647 h 2208"/>
              <a:gd name="T4" fmla="*/ 2147483647 w 5718"/>
              <a:gd name="T5" fmla="*/ 2147483647 h 2208"/>
              <a:gd name="T6" fmla="*/ 2147483647 w 5718"/>
              <a:gd name="T7" fmla="*/ 2147483647 h 2208"/>
              <a:gd name="T8" fmla="*/ 2147483647 w 5718"/>
              <a:gd name="T9" fmla="*/ 2147483647 h 2208"/>
              <a:gd name="T10" fmla="*/ 2147483647 w 5718"/>
              <a:gd name="T11" fmla="*/ 2147483647 h 2208"/>
              <a:gd name="T12" fmla="*/ 2147483647 w 5718"/>
              <a:gd name="T13" fmla="*/ 2147483647 h 2208"/>
              <a:gd name="T14" fmla="*/ 2147483647 w 5718"/>
              <a:gd name="T15" fmla="*/ 2147483647 h 2208"/>
              <a:gd name="T16" fmla="*/ 2147483647 w 5718"/>
              <a:gd name="T17" fmla="*/ 2147483647 h 2208"/>
              <a:gd name="T18" fmla="*/ 2147483647 w 5718"/>
              <a:gd name="T19" fmla="*/ 2147483647 h 2208"/>
              <a:gd name="T20" fmla="*/ 2147483647 w 5718"/>
              <a:gd name="T21" fmla="*/ 2147483647 h 2208"/>
              <a:gd name="T22" fmla="*/ 2147483647 w 5718"/>
              <a:gd name="T23" fmla="*/ 2147483647 h 2208"/>
              <a:gd name="T24" fmla="*/ 2147483647 w 5718"/>
              <a:gd name="T25" fmla="*/ 2147483647 h 2208"/>
              <a:gd name="T26" fmla="*/ 2147483647 w 5718"/>
              <a:gd name="T27" fmla="*/ 2147483647 h 2208"/>
              <a:gd name="T28" fmla="*/ 2147483647 w 5718"/>
              <a:gd name="T29" fmla="*/ 2147483647 h 2208"/>
              <a:gd name="T30" fmla="*/ 2147483647 w 5718"/>
              <a:gd name="T31" fmla="*/ 2147483647 h 2208"/>
              <a:gd name="T32" fmla="*/ 2147483647 w 5718"/>
              <a:gd name="T33" fmla="*/ 2147483647 h 2208"/>
              <a:gd name="T34" fmla="*/ 2147483647 w 5718"/>
              <a:gd name="T35" fmla="*/ 2147483647 h 2208"/>
              <a:gd name="T36" fmla="*/ 2147483647 w 5718"/>
              <a:gd name="T37" fmla="*/ 2147483647 h 2208"/>
              <a:gd name="T38" fmla="*/ 2147483647 w 5718"/>
              <a:gd name="T39" fmla="*/ 2147483647 h 2208"/>
              <a:gd name="T40" fmla="*/ 2147483647 w 5718"/>
              <a:gd name="T41" fmla="*/ 2147483647 h 2208"/>
              <a:gd name="T42" fmla="*/ 2147483647 w 5718"/>
              <a:gd name="T43" fmla="*/ 2147483647 h 2208"/>
              <a:gd name="T44" fmla="*/ 2147483647 w 5718"/>
              <a:gd name="T45" fmla="*/ 2147483647 h 2208"/>
              <a:gd name="T46" fmla="*/ 2147483647 w 5718"/>
              <a:gd name="T47" fmla="*/ 2147483647 h 2208"/>
              <a:gd name="T48" fmla="*/ 2147483647 w 5718"/>
              <a:gd name="T49" fmla="*/ 2147483647 h 2208"/>
              <a:gd name="T50" fmla="*/ 2147483647 w 5718"/>
              <a:gd name="T51" fmla="*/ 2147483647 h 2208"/>
              <a:gd name="T52" fmla="*/ 2147483647 w 5718"/>
              <a:gd name="T53" fmla="*/ 2147483647 h 2208"/>
              <a:gd name="T54" fmla="*/ 2147483647 w 5718"/>
              <a:gd name="T55" fmla="*/ 2147483647 h 2208"/>
              <a:gd name="T56" fmla="*/ 2147483647 w 5718"/>
              <a:gd name="T57" fmla="*/ 2147483647 h 2208"/>
              <a:gd name="T58" fmla="*/ 2147483647 w 5718"/>
              <a:gd name="T59" fmla="*/ 2147483647 h 2208"/>
              <a:gd name="T60" fmla="*/ 2147483647 w 5718"/>
              <a:gd name="T61" fmla="*/ 2147483647 h 2208"/>
              <a:gd name="T62" fmla="*/ 2147483647 w 5718"/>
              <a:gd name="T63" fmla="*/ 2147483647 h 2208"/>
              <a:gd name="T64" fmla="*/ 2147483647 w 5718"/>
              <a:gd name="T65" fmla="*/ 2147483647 h 2208"/>
              <a:gd name="T66" fmla="*/ 2147483647 w 5718"/>
              <a:gd name="T67" fmla="*/ 2147483647 h 2208"/>
              <a:gd name="T68" fmla="*/ 2147483647 w 5718"/>
              <a:gd name="T69" fmla="*/ 2147483647 h 2208"/>
              <a:gd name="T70" fmla="*/ 2147483647 w 5718"/>
              <a:gd name="T71" fmla="*/ 2147483647 h 2208"/>
              <a:gd name="T72" fmla="*/ 2147483647 w 5718"/>
              <a:gd name="T73" fmla="*/ 2147483647 h 2208"/>
              <a:gd name="T74" fmla="*/ 2147483647 w 5718"/>
              <a:gd name="T75" fmla="*/ 2147483647 h 2208"/>
              <a:gd name="T76" fmla="*/ 2147483647 w 5718"/>
              <a:gd name="T77" fmla="*/ 2147483647 h 2208"/>
              <a:gd name="T78" fmla="*/ 2147483647 w 5718"/>
              <a:gd name="T79" fmla="*/ 2147483647 h 2208"/>
              <a:gd name="T80" fmla="*/ 2147483647 w 5718"/>
              <a:gd name="T81" fmla="*/ 2147483647 h 2208"/>
              <a:gd name="T82" fmla="*/ 2147483647 w 5718"/>
              <a:gd name="T83" fmla="*/ 2147483647 h 2208"/>
              <a:gd name="T84" fmla="*/ 2147483647 w 5718"/>
              <a:gd name="T85" fmla="*/ 2147483647 h 2208"/>
              <a:gd name="T86" fmla="*/ 0 w 5718"/>
              <a:gd name="T87" fmla="*/ 0 h 220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18" h="2208">
                <a:moveTo>
                  <a:pt x="5718" y="1809"/>
                </a:moveTo>
                <a:lnTo>
                  <a:pt x="5670" y="1819"/>
                </a:lnTo>
                <a:lnTo>
                  <a:pt x="5652" y="1813"/>
                </a:lnTo>
                <a:lnTo>
                  <a:pt x="5612" y="1852"/>
                </a:lnTo>
                <a:lnTo>
                  <a:pt x="5582" y="1852"/>
                </a:lnTo>
                <a:lnTo>
                  <a:pt x="5524" y="1819"/>
                </a:lnTo>
                <a:lnTo>
                  <a:pt x="5477" y="1761"/>
                </a:lnTo>
                <a:lnTo>
                  <a:pt x="5390" y="1766"/>
                </a:lnTo>
                <a:lnTo>
                  <a:pt x="5346" y="1733"/>
                </a:lnTo>
                <a:lnTo>
                  <a:pt x="5305" y="1746"/>
                </a:lnTo>
                <a:lnTo>
                  <a:pt x="5251" y="1746"/>
                </a:lnTo>
                <a:lnTo>
                  <a:pt x="5237" y="1736"/>
                </a:lnTo>
                <a:lnTo>
                  <a:pt x="5197" y="1661"/>
                </a:lnTo>
                <a:lnTo>
                  <a:pt x="5168" y="1641"/>
                </a:lnTo>
                <a:lnTo>
                  <a:pt x="5121" y="1622"/>
                </a:lnTo>
                <a:lnTo>
                  <a:pt x="5099" y="1603"/>
                </a:lnTo>
                <a:lnTo>
                  <a:pt x="5008" y="1603"/>
                </a:lnTo>
                <a:lnTo>
                  <a:pt x="4978" y="1661"/>
                </a:lnTo>
                <a:lnTo>
                  <a:pt x="4961" y="1708"/>
                </a:lnTo>
                <a:lnTo>
                  <a:pt x="4932" y="1704"/>
                </a:lnTo>
                <a:lnTo>
                  <a:pt x="4866" y="1746"/>
                </a:lnTo>
                <a:lnTo>
                  <a:pt x="4826" y="1798"/>
                </a:lnTo>
                <a:lnTo>
                  <a:pt x="4793" y="1828"/>
                </a:lnTo>
                <a:lnTo>
                  <a:pt x="4702" y="1884"/>
                </a:lnTo>
                <a:lnTo>
                  <a:pt x="4612" y="1899"/>
                </a:lnTo>
                <a:lnTo>
                  <a:pt x="4576" y="1875"/>
                </a:lnTo>
                <a:lnTo>
                  <a:pt x="4513" y="1871"/>
                </a:lnTo>
                <a:lnTo>
                  <a:pt x="4480" y="1871"/>
                </a:lnTo>
                <a:lnTo>
                  <a:pt x="4411" y="1946"/>
                </a:lnTo>
                <a:lnTo>
                  <a:pt x="4397" y="1983"/>
                </a:lnTo>
                <a:lnTo>
                  <a:pt x="4386" y="1998"/>
                </a:lnTo>
                <a:lnTo>
                  <a:pt x="4357" y="1998"/>
                </a:lnTo>
                <a:lnTo>
                  <a:pt x="4343" y="2008"/>
                </a:lnTo>
                <a:lnTo>
                  <a:pt x="4307" y="1983"/>
                </a:lnTo>
                <a:lnTo>
                  <a:pt x="4258" y="1942"/>
                </a:lnTo>
                <a:lnTo>
                  <a:pt x="4218" y="1862"/>
                </a:lnTo>
                <a:lnTo>
                  <a:pt x="4187" y="1785"/>
                </a:lnTo>
                <a:lnTo>
                  <a:pt x="4161" y="1733"/>
                </a:lnTo>
                <a:lnTo>
                  <a:pt x="4102" y="1665"/>
                </a:lnTo>
                <a:lnTo>
                  <a:pt x="3986" y="1598"/>
                </a:lnTo>
                <a:lnTo>
                  <a:pt x="3961" y="1588"/>
                </a:lnTo>
                <a:lnTo>
                  <a:pt x="3935" y="1542"/>
                </a:lnTo>
                <a:lnTo>
                  <a:pt x="3916" y="1489"/>
                </a:lnTo>
                <a:lnTo>
                  <a:pt x="3892" y="1437"/>
                </a:lnTo>
                <a:lnTo>
                  <a:pt x="3869" y="1390"/>
                </a:lnTo>
                <a:lnTo>
                  <a:pt x="3833" y="1365"/>
                </a:lnTo>
                <a:lnTo>
                  <a:pt x="3687" y="1362"/>
                </a:lnTo>
                <a:lnTo>
                  <a:pt x="3647" y="1365"/>
                </a:lnTo>
                <a:lnTo>
                  <a:pt x="3564" y="1394"/>
                </a:lnTo>
                <a:lnTo>
                  <a:pt x="3531" y="1384"/>
                </a:lnTo>
                <a:lnTo>
                  <a:pt x="3477" y="1394"/>
                </a:lnTo>
                <a:lnTo>
                  <a:pt x="3418" y="1365"/>
                </a:lnTo>
                <a:lnTo>
                  <a:pt x="3408" y="1350"/>
                </a:lnTo>
                <a:lnTo>
                  <a:pt x="3295" y="1350"/>
                </a:lnTo>
                <a:lnTo>
                  <a:pt x="3248" y="1276"/>
                </a:lnTo>
                <a:lnTo>
                  <a:pt x="3187" y="1257"/>
                </a:lnTo>
                <a:lnTo>
                  <a:pt x="3135" y="1270"/>
                </a:lnTo>
                <a:lnTo>
                  <a:pt x="3084" y="1289"/>
                </a:lnTo>
                <a:lnTo>
                  <a:pt x="3026" y="1341"/>
                </a:lnTo>
                <a:lnTo>
                  <a:pt x="2993" y="1414"/>
                </a:lnTo>
                <a:lnTo>
                  <a:pt x="2946" y="1547"/>
                </a:lnTo>
                <a:lnTo>
                  <a:pt x="2936" y="1556"/>
                </a:lnTo>
                <a:lnTo>
                  <a:pt x="2932" y="1585"/>
                </a:lnTo>
                <a:lnTo>
                  <a:pt x="2913" y="1588"/>
                </a:lnTo>
                <a:lnTo>
                  <a:pt x="2863" y="1641"/>
                </a:lnTo>
                <a:lnTo>
                  <a:pt x="2826" y="1656"/>
                </a:lnTo>
                <a:lnTo>
                  <a:pt x="2786" y="1708"/>
                </a:lnTo>
                <a:lnTo>
                  <a:pt x="2753" y="1714"/>
                </a:lnTo>
                <a:lnTo>
                  <a:pt x="2682" y="1819"/>
                </a:lnTo>
                <a:lnTo>
                  <a:pt x="2637" y="1841"/>
                </a:lnTo>
                <a:lnTo>
                  <a:pt x="2604" y="1862"/>
                </a:lnTo>
                <a:lnTo>
                  <a:pt x="2564" y="1903"/>
                </a:lnTo>
                <a:lnTo>
                  <a:pt x="2510" y="1942"/>
                </a:lnTo>
                <a:lnTo>
                  <a:pt x="2394" y="2070"/>
                </a:lnTo>
                <a:lnTo>
                  <a:pt x="2288" y="2156"/>
                </a:lnTo>
                <a:lnTo>
                  <a:pt x="2241" y="2171"/>
                </a:lnTo>
                <a:lnTo>
                  <a:pt x="2215" y="2189"/>
                </a:lnTo>
                <a:lnTo>
                  <a:pt x="2161" y="2171"/>
                </a:lnTo>
                <a:lnTo>
                  <a:pt x="2118" y="2131"/>
                </a:lnTo>
                <a:lnTo>
                  <a:pt x="2078" y="2171"/>
                </a:lnTo>
                <a:lnTo>
                  <a:pt x="2038" y="2141"/>
                </a:lnTo>
                <a:lnTo>
                  <a:pt x="2022" y="2128"/>
                </a:lnTo>
                <a:lnTo>
                  <a:pt x="1968" y="2100"/>
                </a:lnTo>
                <a:lnTo>
                  <a:pt x="1906" y="2204"/>
                </a:lnTo>
                <a:lnTo>
                  <a:pt x="1906" y="2208"/>
                </a:lnTo>
                <a:lnTo>
                  <a:pt x="1873" y="2165"/>
                </a:lnTo>
                <a:lnTo>
                  <a:pt x="1859" y="2165"/>
                </a:lnTo>
                <a:lnTo>
                  <a:pt x="1856" y="2171"/>
                </a:lnTo>
                <a:lnTo>
                  <a:pt x="1720" y="1983"/>
                </a:lnTo>
                <a:lnTo>
                  <a:pt x="1644" y="1856"/>
                </a:lnTo>
                <a:lnTo>
                  <a:pt x="1569" y="1779"/>
                </a:lnTo>
                <a:lnTo>
                  <a:pt x="1470" y="1770"/>
                </a:lnTo>
                <a:lnTo>
                  <a:pt x="1427" y="1776"/>
                </a:lnTo>
                <a:lnTo>
                  <a:pt x="1397" y="1776"/>
                </a:lnTo>
                <a:lnTo>
                  <a:pt x="1342" y="1708"/>
                </a:lnTo>
                <a:lnTo>
                  <a:pt x="1295" y="1708"/>
                </a:lnTo>
                <a:lnTo>
                  <a:pt x="1271" y="1736"/>
                </a:lnTo>
                <a:lnTo>
                  <a:pt x="1245" y="1751"/>
                </a:lnTo>
                <a:lnTo>
                  <a:pt x="1215" y="1646"/>
                </a:lnTo>
                <a:lnTo>
                  <a:pt x="1198" y="1609"/>
                </a:lnTo>
                <a:lnTo>
                  <a:pt x="1099" y="1532"/>
                </a:lnTo>
                <a:lnTo>
                  <a:pt x="1066" y="1480"/>
                </a:lnTo>
                <a:lnTo>
                  <a:pt x="1045" y="1394"/>
                </a:lnTo>
                <a:lnTo>
                  <a:pt x="1012" y="1341"/>
                </a:lnTo>
                <a:lnTo>
                  <a:pt x="998" y="1276"/>
                </a:lnTo>
                <a:lnTo>
                  <a:pt x="960" y="1218"/>
                </a:lnTo>
                <a:lnTo>
                  <a:pt x="950" y="1133"/>
                </a:lnTo>
                <a:lnTo>
                  <a:pt x="936" y="1109"/>
                </a:lnTo>
                <a:lnTo>
                  <a:pt x="932" y="1094"/>
                </a:lnTo>
                <a:lnTo>
                  <a:pt x="910" y="1094"/>
                </a:lnTo>
                <a:lnTo>
                  <a:pt x="880" y="1137"/>
                </a:lnTo>
                <a:lnTo>
                  <a:pt x="866" y="1189"/>
                </a:lnTo>
                <a:lnTo>
                  <a:pt x="845" y="1189"/>
                </a:lnTo>
                <a:lnTo>
                  <a:pt x="790" y="1171"/>
                </a:lnTo>
                <a:lnTo>
                  <a:pt x="750" y="1103"/>
                </a:lnTo>
                <a:lnTo>
                  <a:pt x="656" y="955"/>
                </a:lnTo>
                <a:lnTo>
                  <a:pt x="637" y="927"/>
                </a:lnTo>
                <a:lnTo>
                  <a:pt x="623" y="909"/>
                </a:lnTo>
                <a:lnTo>
                  <a:pt x="594" y="899"/>
                </a:lnTo>
                <a:lnTo>
                  <a:pt x="576" y="856"/>
                </a:lnTo>
                <a:lnTo>
                  <a:pt x="576" y="841"/>
                </a:lnTo>
                <a:lnTo>
                  <a:pt x="561" y="819"/>
                </a:lnTo>
                <a:lnTo>
                  <a:pt x="521" y="804"/>
                </a:lnTo>
                <a:lnTo>
                  <a:pt x="495" y="819"/>
                </a:lnTo>
                <a:lnTo>
                  <a:pt x="445" y="871"/>
                </a:lnTo>
                <a:lnTo>
                  <a:pt x="380" y="914"/>
                </a:lnTo>
                <a:lnTo>
                  <a:pt x="314" y="918"/>
                </a:lnTo>
                <a:lnTo>
                  <a:pt x="201" y="1004"/>
                </a:lnTo>
                <a:lnTo>
                  <a:pt x="128" y="1004"/>
                </a:lnTo>
                <a:lnTo>
                  <a:pt x="73" y="995"/>
                </a:lnTo>
                <a:lnTo>
                  <a:pt x="0" y="1004"/>
                </a:lnTo>
                <a:lnTo>
                  <a:pt x="0" y="0"/>
                </a:lnTo>
                <a:lnTo>
                  <a:pt x="5718" y="0"/>
                </a:lnTo>
                <a:lnTo>
                  <a:pt x="5718" y="1809"/>
                </a:lnTo>
                <a:close/>
              </a:path>
            </a:pathLst>
          </a:custGeom>
          <a:solidFill>
            <a:srgbClr val="A6E6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2" name="Freeform 10"/>
          <p:cNvSpPr>
            <a:spLocks/>
          </p:cNvSpPr>
          <p:nvPr/>
        </p:nvSpPr>
        <p:spPr bwMode="auto">
          <a:xfrm>
            <a:off x="9286875" y="3122613"/>
            <a:ext cx="696913" cy="863600"/>
          </a:xfrm>
          <a:custGeom>
            <a:avLst/>
            <a:gdLst>
              <a:gd name="T0" fmla="*/ 2147483647 w 400"/>
              <a:gd name="T1" fmla="*/ 2147483647 h 549"/>
              <a:gd name="T2" fmla="*/ 2147483647 w 400"/>
              <a:gd name="T3" fmla="*/ 2147483647 h 549"/>
              <a:gd name="T4" fmla="*/ 2147483647 w 400"/>
              <a:gd name="T5" fmla="*/ 2147483647 h 549"/>
              <a:gd name="T6" fmla="*/ 2147483647 w 400"/>
              <a:gd name="T7" fmla="*/ 2147483647 h 549"/>
              <a:gd name="T8" fmla="*/ 2147483647 w 400"/>
              <a:gd name="T9" fmla="*/ 2147483647 h 549"/>
              <a:gd name="T10" fmla="*/ 2147483647 w 400"/>
              <a:gd name="T11" fmla="*/ 2147483647 h 549"/>
              <a:gd name="T12" fmla="*/ 2147483647 w 400"/>
              <a:gd name="T13" fmla="*/ 2147483647 h 549"/>
              <a:gd name="T14" fmla="*/ 2147483647 w 400"/>
              <a:gd name="T15" fmla="*/ 2147483647 h 549"/>
              <a:gd name="T16" fmla="*/ 2147483647 w 400"/>
              <a:gd name="T17" fmla="*/ 2147483647 h 549"/>
              <a:gd name="T18" fmla="*/ 2147483647 w 400"/>
              <a:gd name="T19" fmla="*/ 2147483647 h 549"/>
              <a:gd name="T20" fmla="*/ 2147483647 w 400"/>
              <a:gd name="T21" fmla="*/ 2147483647 h 549"/>
              <a:gd name="T22" fmla="*/ 2147483647 w 400"/>
              <a:gd name="T23" fmla="*/ 2147483647 h 549"/>
              <a:gd name="T24" fmla="*/ 2147483647 w 400"/>
              <a:gd name="T25" fmla="*/ 2147483647 h 549"/>
              <a:gd name="T26" fmla="*/ 2147483647 w 400"/>
              <a:gd name="T27" fmla="*/ 2147483647 h 549"/>
              <a:gd name="T28" fmla="*/ 2147483647 w 400"/>
              <a:gd name="T29" fmla="*/ 2147483647 h 549"/>
              <a:gd name="T30" fmla="*/ 2147483647 w 400"/>
              <a:gd name="T31" fmla="*/ 2147483647 h 549"/>
              <a:gd name="T32" fmla="*/ 2147483647 w 400"/>
              <a:gd name="T33" fmla="*/ 2147483647 h 549"/>
              <a:gd name="T34" fmla="*/ 2147483647 w 400"/>
              <a:gd name="T35" fmla="*/ 2147483647 h 549"/>
              <a:gd name="T36" fmla="*/ 2147483647 w 400"/>
              <a:gd name="T37" fmla="*/ 2147483647 h 549"/>
              <a:gd name="T38" fmla="*/ 2147483647 w 400"/>
              <a:gd name="T39" fmla="*/ 2147483647 h 549"/>
              <a:gd name="T40" fmla="*/ 2147483647 w 400"/>
              <a:gd name="T41" fmla="*/ 2147483647 h 549"/>
              <a:gd name="T42" fmla="*/ 2147483647 w 400"/>
              <a:gd name="T43" fmla="*/ 2147483647 h 549"/>
              <a:gd name="T44" fmla="*/ 2147483647 w 400"/>
              <a:gd name="T45" fmla="*/ 2147483647 h 549"/>
              <a:gd name="T46" fmla="*/ 2147483647 w 400"/>
              <a:gd name="T47" fmla="*/ 2147483647 h 549"/>
              <a:gd name="T48" fmla="*/ 2147483647 w 400"/>
              <a:gd name="T49" fmla="*/ 2147483647 h 549"/>
              <a:gd name="T50" fmla="*/ 2147483647 w 400"/>
              <a:gd name="T51" fmla="*/ 2147483647 h 549"/>
              <a:gd name="T52" fmla="*/ 2147483647 w 400"/>
              <a:gd name="T53" fmla="*/ 2147483647 h 549"/>
              <a:gd name="T54" fmla="*/ 2147483647 w 400"/>
              <a:gd name="T55" fmla="*/ 2147483647 h 549"/>
              <a:gd name="T56" fmla="*/ 2147483647 w 400"/>
              <a:gd name="T57" fmla="*/ 2147483647 h 549"/>
              <a:gd name="T58" fmla="*/ 2147483647 w 400"/>
              <a:gd name="T59" fmla="*/ 2147483647 h 549"/>
              <a:gd name="T60" fmla="*/ 2147483647 w 400"/>
              <a:gd name="T61" fmla="*/ 2147483647 h 549"/>
              <a:gd name="T62" fmla="*/ 2147483647 w 400"/>
              <a:gd name="T63" fmla="*/ 2147483647 h 549"/>
              <a:gd name="T64" fmla="*/ 2147483647 w 400"/>
              <a:gd name="T65" fmla="*/ 2147483647 h 549"/>
              <a:gd name="T66" fmla="*/ 2147483647 w 400"/>
              <a:gd name="T67" fmla="*/ 2147483647 h 549"/>
              <a:gd name="T68" fmla="*/ 2147483647 w 400"/>
              <a:gd name="T69" fmla="*/ 2147483647 h 549"/>
              <a:gd name="T70" fmla="*/ 2147483647 w 400"/>
              <a:gd name="T71" fmla="*/ 2147483647 h 549"/>
              <a:gd name="T72" fmla="*/ 2147483647 w 400"/>
              <a:gd name="T73" fmla="*/ 2147483647 h 549"/>
              <a:gd name="T74" fmla="*/ 2147483647 w 400"/>
              <a:gd name="T75" fmla="*/ 2147483647 h 549"/>
              <a:gd name="T76" fmla="*/ 2147483647 w 400"/>
              <a:gd name="T77" fmla="*/ 2147483647 h 549"/>
              <a:gd name="T78" fmla="*/ 2147483647 w 400"/>
              <a:gd name="T79" fmla="*/ 2147483647 h 549"/>
              <a:gd name="T80" fmla="*/ 2147483647 w 400"/>
              <a:gd name="T81" fmla="*/ 2147483647 h 549"/>
              <a:gd name="T82" fmla="*/ 2147483647 w 400"/>
              <a:gd name="T83" fmla="*/ 2147483647 h 549"/>
              <a:gd name="T84" fmla="*/ 2147483647 w 400"/>
              <a:gd name="T85" fmla="*/ 2147483647 h 549"/>
              <a:gd name="T86" fmla="*/ 2147483647 w 400"/>
              <a:gd name="T87" fmla="*/ 2147483647 h 549"/>
              <a:gd name="T88" fmla="*/ 2147483647 w 400"/>
              <a:gd name="T89" fmla="*/ 2147483647 h 549"/>
              <a:gd name="T90" fmla="*/ 2147483647 w 400"/>
              <a:gd name="T91" fmla="*/ 2147483647 h 549"/>
              <a:gd name="T92" fmla="*/ 2147483647 w 400"/>
              <a:gd name="T93" fmla="*/ 2147483647 h 549"/>
              <a:gd name="T94" fmla="*/ 2147483647 w 400"/>
              <a:gd name="T95" fmla="*/ 2147483647 h 549"/>
              <a:gd name="T96" fmla="*/ 2147483647 w 400"/>
              <a:gd name="T97" fmla="*/ 2147483647 h 549"/>
              <a:gd name="T98" fmla="*/ 2147483647 w 400"/>
              <a:gd name="T99" fmla="*/ 2147483647 h 549"/>
              <a:gd name="T100" fmla="*/ 0 w 400"/>
              <a:gd name="T101" fmla="*/ 2147483647 h 549"/>
              <a:gd name="T102" fmla="*/ 2147483647 w 400"/>
              <a:gd name="T103" fmla="*/ 2147483647 h 549"/>
              <a:gd name="T104" fmla="*/ 2147483647 w 400"/>
              <a:gd name="T105" fmla="*/ 2147483647 h 549"/>
              <a:gd name="T106" fmla="*/ 2147483647 w 400"/>
              <a:gd name="T107" fmla="*/ 2147483647 h 549"/>
              <a:gd name="T108" fmla="*/ 2147483647 w 400"/>
              <a:gd name="T109" fmla="*/ 2147483647 h 549"/>
              <a:gd name="T110" fmla="*/ 2147483647 w 400"/>
              <a:gd name="T111" fmla="*/ 2147483647 h 549"/>
              <a:gd name="T112" fmla="*/ 2147483647 w 400"/>
              <a:gd name="T113" fmla="*/ 2147483647 h 549"/>
              <a:gd name="T114" fmla="*/ 2147483647 w 400"/>
              <a:gd name="T115" fmla="*/ 0 h 549"/>
              <a:gd name="T116" fmla="*/ 2147483647 w 400"/>
              <a:gd name="T117" fmla="*/ 2147483647 h 549"/>
              <a:gd name="T118" fmla="*/ 2147483647 w 400"/>
              <a:gd name="T119" fmla="*/ 2147483647 h 54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00" h="549">
                <a:moveTo>
                  <a:pt x="273" y="34"/>
                </a:moveTo>
                <a:lnTo>
                  <a:pt x="273" y="72"/>
                </a:lnTo>
                <a:lnTo>
                  <a:pt x="287" y="87"/>
                </a:lnTo>
                <a:lnTo>
                  <a:pt x="324" y="102"/>
                </a:lnTo>
                <a:lnTo>
                  <a:pt x="357" y="139"/>
                </a:lnTo>
                <a:lnTo>
                  <a:pt x="367" y="182"/>
                </a:lnTo>
                <a:lnTo>
                  <a:pt x="390" y="238"/>
                </a:lnTo>
                <a:lnTo>
                  <a:pt x="400" y="248"/>
                </a:lnTo>
                <a:lnTo>
                  <a:pt x="400" y="467"/>
                </a:lnTo>
                <a:lnTo>
                  <a:pt x="332" y="549"/>
                </a:lnTo>
                <a:lnTo>
                  <a:pt x="332" y="525"/>
                </a:lnTo>
                <a:lnTo>
                  <a:pt x="317" y="482"/>
                </a:lnTo>
                <a:lnTo>
                  <a:pt x="292" y="454"/>
                </a:lnTo>
                <a:lnTo>
                  <a:pt x="292" y="401"/>
                </a:lnTo>
                <a:lnTo>
                  <a:pt x="294" y="377"/>
                </a:lnTo>
                <a:lnTo>
                  <a:pt x="294" y="362"/>
                </a:lnTo>
                <a:lnTo>
                  <a:pt x="259" y="319"/>
                </a:lnTo>
                <a:lnTo>
                  <a:pt x="251" y="319"/>
                </a:lnTo>
                <a:lnTo>
                  <a:pt x="266" y="287"/>
                </a:lnTo>
                <a:lnTo>
                  <a:pt x="266" y="281"/>
                </a:lnTo>
                <a:lnTo>
                  <a:pt x="259" y="272"/>
                </a:lnTo>
                <a:lnTo>
                  <a:pt x="247" y="272"/>
                </a:lnTo>
                <a:lnTo>
                  <a:pt x="226" y="319"/>
                </a:lnTo>
                <a:lnTo>
                  <a:pt x="219" y="328"/>
                </a:lnTo>
                <a:lnTo>
                  <a:pt x="211" y="328"/>
                </a:lnTo>
                <a:lnTo>
                  <a:pt x="226" y="300"/>
                </a:lnTo>
                <a:lnTo>
                  <a:pt x="229" y="253"/>
                </a:lnTo>
                <a:lnTo>
                  <a:pt x="229" y="238"/>
                </a:lnTo>
                <a:lnTo>
                  <a:pt x="219" y="229"/>
                </a:lnTo>
                <a:lnTo>
                  <a:pt x="214" y="229"/>
                </a:lnTo>
                <a:lnTo>
                  <a:pt x="207" y="238"/>
                </a:lnTo>
                <a:lnTo>
                  <a:pt x="204" y="296"/>
                </a:lnTo>
                <a:lnTo>
                  <a:pt x="200" y="300"/>
                </a:lnTo>
                <a:lnTo>
                  <a:pt x="200" y="309"/>
                </a:lnTo>
                <a:lnTo>
                  <a:pt x="196" y="309"/>
                </a:lnTo>
                <a:lnTo>
                  <a:pt x="196" y="272"/>
                </a:lnTo>
                <a:lnTo>
                  <a:pt x="219" y="210"/>
                </a:lnTo>
                <a:lnTo>
                  <a:pt x="211" y="201"/>
                </a:lnTo>
                <a:lnTo>
                  <a:pt x="200" y="201"/>
                </a:lnTo>
                <a:lnTo>
                  <a:pt x="186" y="225"/>
                </a:lnTo>
                <a:lnTo>
                  <a:pt x="178" y="268"/>
                </a:lnTo>
                <a:lnTo>
                  <a:pt x="174" y="272"/>
                </a:lnTo>
                <a:lnTo>
                  <a:pt x="164" y="244"/>
                </a:lnTo>
                <a:lnTo>
                  <a:pt x="143" y="229"/>
                </a:lnTo>
                <a:lnTo>
                  <a:pt x="110" y="225"/>
                </a:lnTo>
                <a:lnTo>
                  <a:pt x="103" y="216"/>
                </a:lnTo>
                <a:lnTo>
                  <a:pt x="58" y="225"/>
                </a:lnTo>
                <a:lnTo>
                  <a:pt x="25" y="238"/>
                </a:lnTo>
                <a:lnTo>
                  <a:pt x="11" y="253"/>
                </a:lnTo>
                <a:lnTo>
                  <a:pt x="4" y="263"/>
                </a:lnTo>
                <a:lnTo>
                  <a:pt x="0" y="253"/>
                </a:lnTo>
                <a:lnTo>
                  <a:pt x="33" y="191"/>
                </a:lnTo>
                <a:lnTo>
                  <a:pt x="55" y="148"/>
                </a:lnTo>
                <a:lnTo>
                  <a:pt x="98" y="87"/>
                </a:lnTo>
                <a:lnTo>
                  <a:pt x="153" y="62"/>
                </a:lnTo>
                <a:lnTo>
                  <a:pt x="181" y="43"/>
                </a:lnTo>
                <a:lnTo>
                  <a:pt x="200" y="10"/>
                </a:lnTo>
                <a:lnTo>
                  <a:pt x="221" y="0"/>
                </a:lnTo>
                <a:lnTo>
                  <a:pt x="247" y="10"/>
                </a:lnTo>
                <a:lnTo>
                  <a:pt x="273" y="34"/>
                </a:lnTo>
                <a:close/>
              </a:path>
            </a:pathLst>
          </a:custGeom>
          <a:solidFill>
            <a:srgbClr val="74A7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3" name="Freeform 11"/>
          <p:cNvSpPr>
            <a:spLocks/>
          </p:cNvSpPr>
          <p:nvPr/>
        </p:nvSpPr>
        <p:spPr bwMode="auto">
          <a:xfrm>
            <a:off x="9677400" y="3562350"/>
            <a:ext cx="74613" cy="74613"/>
          </a:xfrm>
          <a:custGeom>
            <a:avLst/>
            <a:gdLst>
              <a:gd name="T0" fmla="*/ 2147483647 w 14"/>
              <a:gd name="T1" fmla="*/ 2147483647 h 21"/>
              <a:gd name="T2" fmla="*/ 2147483647 w 14"/>
              <a:gd name="T3" fmla="*/ 2147483647 h 21"/>
              <a:gd name="T4" fmla="*/ 2147483647 w 14"/>
              <a:gd name="T5" fmla="*/ 2147483647 h 21"/>
              <a:gd name="T6" fmla="*/ 0 w 14"/>
              <a:gd name="T7" fmla="*/ 2147483647 h 21"/>
              <a:gd name="T8" fmla="*/ 2147483647 w 14"/>
              <a:gd name="T9" fmla="*/ 0 h 21"/>
              <a:gd name="T10" fmla="*/ 2147483647 w 14"/>
              <a:gd name="T11" fmla="*/ 0 h 21"/>
              <a:gd name="T12" fmla="*/ 2147483647 w 14"/>
              <a:gd name="T13" fmla="*/ 2147483647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1">
                <a:moveTo>
                  <a:pt x="14" y="6"/>
                </a:moveTo>
                <a:lnTo>
                  <a:pt x="14" y="15"/>
                </a:lnTo>
                <a:lnTo>
                  <a:pt x="4" y="21"/>
                </a:lnTo>
                <a:lnTo>
                  <a:pt x="0" y="15"/>
                </a:lnTo>
                <a:lnTo>
                  <a:pt x="7" y="0"/>
                </a:lnTo>
                <a:lnTo>
                  <a:pt x="11" y="0"/>
                </a:lnTo>
                <a:lnTo>
                  <a:pt x="1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4" name="Freeform 12"/>
          <p:cNvSpPr>
            <a:spLocks/>
          </p:cNvSpPr>
          <p:nvPr/>
        </p:nvSpPr>
        <p:spPr bwMode="auto">
          <a:xfrm>
            <a:off x="9759950" y="3567113"/>
            <a:ext cx="74613" cy="119062"/>
          </a:xfrm>
          <a:custGeom>
            <a:avLst/>
            <a:gdLst>
              <a:gd name="T0" fmla="*/ 2147483647 w 33"/>
              <a:gd name="T1" fmla="*/ 2147483647 h 77"/>
              <a:gd name="T2" fmla="*/ 2147483647 w 33"/>
              <a:gd name="T3" fmla="*/ 2147483647 h 77"/>
              <a:gd name="T4" fmla="*/ 2147483647 w 33"/>
              <a:gd name="T5" fmla="*/ 2147483647 h 77"/>
              <a:gd name="T6" fmla="*/ 2147483647 w 33"/>
              <a:gd name="T7" fmla="*/ 2147483647 h 77"/>
              <a:gd name="T8" fmla="*/ 2147483647 w 33"/>
              <a:gd name="T9" fmla="*/ 2147483647 h 77"/>
              <a:gd name="T10" fmla="*/ 2147483647 w 33"/>
              <a:gd name="T11" fmla="*/ 2147483647 h 77"/>
              <a:gd name="T12" fmla="*/ 2147483647 w 33"/>
              <a:gd name="T13" fmla="*/ 2147483647 h 77"/>
              <a:gd name="T14" fmla="*/ 2147483647 w 33"/>
              <a:gd name="T15" fmla="*/ 2147483647 h 77"/>
              <a:gd name="T16" fmla="*/ 2147483647 w 33"/>
              <a:gd name="T17" fmla="*/ 2147483647 h 77"/>
              <a:gd name="T18" fmla="*/ 0 w 33"/>
              <a:gd name="T19" fmla="*/ 2147483647 h 77"/>
              <a:gd name="T20" fmla="*/ 0 w 33"/>
              <a:gd name="T21" fmla="*/ 2147483647 h 77"/>
              <a:gd name="T22" fmla="*/ 2147483647 w 33"/>
              <a:gd name="T23" fmla="*/ 0 h 77"/>
              <a:gd name="T24" fmla="*/ 2147483647 w 33"/>
              <a:gd name="T25" fmla="*/ 2147483647 h 77"/>
              <a:gd name="T26" fmla="*/ 2147483647 w 33"/>
              <a:gd name="T27" fmla="*/ 2147483647 h 7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 h="77">
                <a:moveTo>
                  <a:pt x="21" y="6"/>
                </a:moveTo>
                <a:lnTo>
                  <a:pt x="14" y="37"/>
                </a:lnTo>
                <a:lnTo>
                  <a:pt x="29" y="43"/>
                </a:lnTo>
                <a:lnTo>
                  <a:pt x="33" y="43"/>
                </a:lnTo>
                <a:lnTo>
                  <a:pt x="33" y="71"/>
                </a:lnTo>
                <a:lnTo>
                  <a:pt x="29" y="77"/>
                </a:lnTo>
                <a:lnTo>
                  <a:pt x="21" y="77"/>
                </a:lnTo>
                <a:lnTo>
                  <a:pt x="14" y="47"/>
                </a:lnTo>
                <a:lnTo>
                  <a:pt x="7" y="62"/>
                </a:lnTo>
                <a:lnTo>
                  <a:pt x="0" y="62"/>
                </a:lnTo>
                <a:lnTo>
                  <a:pt x="0" y="24"/>
                </a:lnTo>
                <a:lnTo>
                  <a:pt x="14" y="0"/>
                </a:lnTo>
                <a:lnTo>
                  <a:pt x="19" y="6"/>
                </a:lnTo>
                <a:lnTo>
                  <a:pt x="2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5" name="Freeform 13"/>
          <p:cNvSpPr>
            <a:spLocks/>
          </p:cNvSpPr>
          <p:nvPr/>
        </p:nvSpPr>
        <p:spPr bwMode="auto">
          <a:xfrm>
            <a:off x="8634413" y="2922588"/>
            <a:ext cx="455612" cy="1631950"/>
          </a:xfrm>
          <a:custGeom>
            <a:avLst/>
            <a:gdLst>
              <a:gd name="T0" fmla="*/ 2147483647 w 262"/>
              <a:gd name="T1" fmla="*/ 2147483647 h 1041"/>
              <a:gd name="T2" fmla="*/ 2147483647 w 262"/>
              <a:gd name="T3" fmla="*/ 2147483647 h 1041"/>
              <a:gd name="T4" fmla="*/ 2147483647 w 262"/>
              <a:gd name="T5" fmla="*/ 2147483647 h 1041"/>
              <a:gd name="T6" fmla="*/ 2147483647 w 262"/>
              <a:gd name="T7" fmla="*/ 2147483647 h 1041"/>
              <a:gd name="T8" fmla="*/ 2147483647 w 262"/>
              <a:gd name="T9" fmla="*/ 2147483647 h 1041"/>
              <a:gd name="T10" fmla="*/ 2147483647 w 262"/>
              <a:gd name="T11" fmla="*/ 2147483647 h 1041"/>
              <a:gd name="T12" fmla="*/ 2147483647 w 262"/>
              <a:gd name="T13" fmla="*/ 2147483647 h 1041"/>
              <a:gd name="T14" fmla="*/ 2147483647 w 262"/>
              <a:gd name="T15" fmla="*/ 2147483647 h 1041"/>
              <a:gd name="T16" fmla="*/ 2147483647 w 262"/>
              <a:gd name="T17" fmla="*/ 2147483647 h 1041"/>
              <a:gd name="T18" fmla="*/ 2147483647 w 262"/>
              <a:gd name="T19" fmla="*/ 2147483647 h 1041"/>
              <a:gd name="T20" fmla="*/ 2147483647 w 262"/>
              <a:gd name="T21" fmla="*/ 2147483647 h 1041"/>
              <a:gd name="T22" fmla="*/ 2147483647 w 262"/>
              <a:gd name="T23" fmla="*/ 2147483647 h 1041"/>
              <a:gd name="T24" fmla="*/ 2147483647 w 262"/>
              <a:gd name="T25" fmla="*/ 2147483647 h 1041"/>
              <a:gd name="T26" fmla="*/ 2147483647 w 262"/>
              <a:gd name="T27" fmla="*/ 2147483647 h 1041"/>
              <a:gd name="T28" fmla="*/ 2147483647 w 262"/>
              <a:gd name="T29" fmla="*/ 2147483647 h 1041"/>
              <a:gd name="T30" fmla="*/ 2147483647 w 262"/>
              <a:gd name="T31" fmla="*/ 2147483647 h 1041"/>
              <a:gd name="T32" fmla="*/ 2147483647 w 262"/>
              <a:gd name="T33" fmla="*/ 2147483647 h 1041"/>
              <a:gd name="T34" fmla="*/ 2147483647 w 262"/>
              <a:gd name="T35" fmla="*/ 2147483647 h 1041"/>
              <a:gd name="T36" fmla="*/ 2147483647 w 262"/>
              <a:gd name="T37" fmla="*/ 2147483647 h 1041"/>
              <a:gd name="T38" fmla="*/ 2147483647 w 262"/>
              <a:gd name="T39" fmla="*/ 2147483647 h 1041"/>
              <a:gd name="T40" fmla="*/ 2147483647 w 262"/>
              <a:gd name="T41" fmla="*/ 2147483647 h 1041"/>
              <a:gd name="T42" fmla="*/ 2147483647 w 262"/>
              <a:gd name="T43" fmla="*/ 2147483647 h 1041"/>
              <a:gd name="T44" fmla="*/ 2147483647 w 262"/>
              <a:gd name="T45" fmla="*/ 2147483647 h 1041"/>
              <a:gd name="T46" fmla="*/ 2147483647 w 262"/>
              <a:gd name="T47" fmla="*/ 2147483647 h 1041"/>
              <a:gd name="T48" fmla="*/ 2147483647 w 262"/>
              <a:gd name="T49" fmla="*/ 2147483647 h 1041"/>
              <a:gd name="T50" fmla="*/ 2147483647 w 262"/>
              <a:gd name="T51" fmla="*/ 2147483647 h 1041"/>
              <a:gd name="T52" fmla="*/ 2147483647 w 262"/>
              <a:gd name="T53" fmla="*/ 2147483647 h 1041"/>
              <a:gd name="T54" fmla="*/ 2147483647 w 262"/>
              <a:gd name="T55" fmla="*/ 2147483647 h 1041"/>
              <a:gd name="T56" fmla="*/ 2147483647 w 262"/>
              <a:gd name="T57" fmla="*/ 2147483647 h 1041"/>
              <a:gd name="T58" fmla="*/ 2147483647 w 262"/>
              <a:gd name="T59" fmla="*/ 2147483647 h 1041"/>
              <a:gd name="T60" fmla="*/ 2147483647 w 262"/>
              <a:gd name="T61" fmla="*/ 2147483647 h 1041"/>
              <a:gd name="T62" fmla="*/ 2147483647 w 262"/>
              <a:gd name="T63" fmla="*/ 2147483647 h 1041"/>
              <a:gd name="T64" fmla="*/ 2147483647 w 262"/>
              <a:gd name="T65" fmla="*/ 2147483647 h 1041"/>
              <a:gd name="T66" fmla="*/ 2147483647 w 262"/>
              <a:gd name="T67" fmla="*/ 2147483647 h 1041"/>
              <a:gd name="T68" fmla="*/ 2147483647 w 262"/>
              <a:gd name="T69" fmla="*/ 2147483647 h 1041"/>
              <a:gd name="T70" fmla="*/ 2147483647 w 262"/>
              <a:gd name="T71" fmla="*/ 2147483647 h 1041"/>
              <a:gd name="T72" fmla="*/ 2147483647 w 262"/>
              <a:gd name="T73" fmla="*/ 2147483647 h 1041"/>
              <a:gd name="T74" fmla="*/ 2147483647 w 262"/>
              <a:gd name="T75" fmla="*/ 2147483647 h 1041"/>
              <a:gd name="T76" fmla="*/ 2147483647 w 262"/>
              <a:gd name="T77" fmla="*/ 2147483647 h 1041"/>
              <a:gd name="T78" fmla="*/ 2147483647 w 262"/>
              <a:gd name="T79" fmla="*/ 2147483647 h 1041"/>
              <a:gd name="T80" fmla="*/ 2147483647 w 262"/>
              <a:gd name="T81" fmla="*/ 2147483647 h 1041"/>
              <a:gd name="T82" fmla="*/ 2147483647 w 262"/>
              <a:gd name="T83" fmla="*/ 2147483647 h 1041"/>
              <a:gd name="T84" fmla="*/ 2147483647 w 262"/>
              <a:gd name="T85" fmla="*/ 2147483647 h 1041"/>
              <a:gd name="T86" fmla="*/ 2147483647 w 262"/>
              <a:gd name="T87" fmla="*/ 2147483647 h 1041"/>
              <a:gd name="T88" fmla="*/ 2147483647 w 262"/>
              <a:gd name="T89" fmla="*/ 2147483647 h 1041"/>
              <a:gd name="T90" fmla="*/ 2147483647 w 262"/>
              <a:gd name="T91" fmla="*/ 0 h 104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62" h="1041">
                <a:moveTo>
                  <a:pt x="134" y="13"/>
                </a:moveTo>
                <a:lnTo>
                  <a:pt x="108" y="43"/>
                </a:lnTo>
                <a:lnTo>
                  <a:pt x="101" y="53"/>
                </a:lnTo>
                <a:lnTo>
                  <a:pt x="108" y="66"/>
                </a:lnTo>
                <a:lnTo>
                  <a:pt x="113" y="71"/>
                </a:lnTo>
                <a:lnTo>
                  <a:pt x="134" y="53"/>
                </a:lnTo>
                <a:lnTo>
                  <a:pt x="113" y="84"/>
                </a:lnTo>
                <a:lnTo>
                  <a:pt x="113" y="90"/>
                </a:lnTo>
                <a:lnTo>
                  <a:pt x="120" y="99"/>
                </a:lnTo>
                <a:lnTo>
                  <a:pt x="127" y="99"/>
                </a:lnTo>
                <a:lnTo>
                  <a:pt x="131" y="94"/>
                </a:lnTo>
                <a:lnTo>
                  <a:pt x="149" y="124"/>
                </a:lnTo>
                <a:lnTo>
                  <a:pt x="171" y="124"/>
                </a:lnTo>
                <a:lnTo>
                  <a:pt x="181" y="137"/>
                </a:lnTo>
                <a:lnTo>
                  <a:pt x="200" y="112"/>
                </a:lnTo>
                <a:lnTo>
                  <a:pt x="219" y="180"/>
                </a:lnTo>
                <a:lnTo>
                  <a:pt x="219" y="352"/>
                </a:lnTo>
                <a:lnTo>
                  <a:pt x="236" y="405"/>
                </a:lnTo>
                <a:lnTo>
                  <a:pt x="236" y="461"/>
                </a:lnTo>
                <a:lnTo>
                  <a:pt x="254" y="689"/>
                </a:lnTo>
                <a:lnTo>
                  <a:pt x="262" y="704"/>
                </a:lnTo>
                <a:lnTo>
                  <a:pt x="262" y="785"/>
                </a:lnTo>
                <a:lnTo>
                  <a:pt x="252" y="946"/>
                </a:lnTo>
                <a:lnTo>
                  <a:pt x="252" y="961"/>
                </a:lnTo>
                <a:lnTo>
                  <a:pt x="240" y="970"/>
                </a:lnTo>
                <a:lnTo>
                  <a:pt x="243" y="976"/>
                </a:lnTo>
                <a:lnTo>
                  <a:pt x="229" y="985"/>
                </a:lnTo>
                <a:lnTo>
                  <a:pt x="229" y="994"/>
                </a:lnTo>
                <a:lnTo>
                  <a:pt x="203" y="1013"/>
                </a:lnTo>
                <a:lnTo>
                  <a:pt x="179" y="1041"/>
                </a:lnTo>
                <a:lnTo>
                  <a:pt x="153" y="1038"/>
                </a:lnTo>
                <a:lnTo>
                  <a:pt x="156" y="1023"/>
                </a:lnTo>
                <a:lnTo>
                  <a:pt x="156" y="994"/>
                </a:lnTo>
                <a:lnTo>
                  <a:pt x="134" y="955"/>
                </a:lnTo>
                <a:lnTo>
                  <a:pt x="134" y="918"/>
                </a:lnTo>
                <a:lnTo>
                  <a:pt x="156" y="893"/>
                </a:lnTo>
                <a:lnTo>
                  <a:pt x="156" y="871"/>
                </a:lnTo>
                <a:lnTo>
                  <a:pt x="153" y="865"/>
                </a:lnTo>
                <a:lnTo>
                  <a:pt x="139" y="875"/>
                </a:lnTo>
                <a:lnTo>
                  <a:pt x="134" y="880"/>
                </a:lnTo>
                <a:lnTo>
                  <a:pt x="134" y="803"/>
                </a:lnTo>
                <a:lnTo>
                  <a:pt x="163" y="738"/>
                </a:lnTo>
                <a:lnTo>
                  <a:pt x="179" y="729"/>
                </a:lnTo>
                <a:lnTo>
                  <a:pt x="186" y="704"/>
                </a:lnTo>
                <a:lnTo>
                  <a:pt x="179" y="695"/>
                </a:lnTo>
                <a:lnTo>
                  <a:pt x="160" y="704"/>
                </a:lnTo>
                <a:lnTo>
                  <a:pt x="146" y="723"/>
                </a:lnTo>
                <a:lnTo>
                  <a:pt x="167" y="680"/>
                </a:lnTo>
                <a:lnTo>
                  <a:pt x="181" y="665"/>
                </a:lnTo>
                <a:lnTo>
                  <a:pt x="193" y="652"/>
                </a:lnTo>
                <a:lnTo>
                  <a:pt x="193" y="642"/>
                </a:lnTo>
                <a:lnTo>
                  <a:pt x="186" y="633"/>
                </a:lnTo>
                <a:lnTo>
                  <a:pt x="174" y="642"/>
                </a:lnTo>
                <a:lnTo>
                  <a:pt x="171" y="646"/>
                </a:lnTo>
                <a:lnTo>
                  <a:pt x="163" y="646"/>
                </a:lnTo>
                <a:lnTo>
                  <a:pt x="189" y="603"/>
                </a:lnTo>
                <a:lnTo>
                  <a:pt x="189" y="590"/>
                </a:lnTo>
                <a:lnTo>
                  <a:pt x="186" y="584"/>
                </a:lnTo>
                <a:lnTo>
                  <a:pt x="174" y="584"/>
                </a:lnTo>
                <a:lnTo>
                  <a:pt x="131" y="656"/>
                </a:lnTo>
                <a:lnTo>
                  <a:pt x="127" y="661"/>
                </a:lnTo>
                <a:lnTo>
                  <a:pt x="120" y="661"/>
                </a:lnTo>
                <a:lnTo>
                  <a:pt x="134" y="637"/>
                </a:lnTo>
                <a:lnTo>
                  <a:pt x="156" y="584"/>
                </a:lnTo>
                <a:lnTo>
                  <a:pt x="179" y="566"/>
                </a:lnTo>
                <a:lnTo>
                  <a:pt x="181" y="551"/>
                </a:lnTo>
                <a:lnTo>
                  <a:pt x="171" y="538"/>
                </a:lnTo>
                <a:lnTo>
                  <a:pt x="141" y="560"/>
                </a:lnTo>
                <a:lnTo>
                  <a:pt x="123" y="590"/>
                </a:lnTo>
                <a:lnTo>
                  <a:pt x="116" y="599"/>
                </a:lnTo>
                <a:lnTo>
                  <a:pt x="116" y="547"/>
                </a:lnTo>
                <a:lnTo>
                  <a:pt x="127" y="513"/>
                </a:lnTo>
                <a:lnTo>
                  <a:pt x="120" y="489"/>
                </a:lnTo>
                <a:lnTo>
                  <a:pt x="113" y="480"/>
                </a:lnTo>
                <a:lnTo>
                  <a:pt x="61" y="508"/>
                </a:lnTo>
                <a:lnTo>
                  <a:pt x="4" y="590"/>
                </a:lnTo>
                <a:lnTo>
                  <a:pt x="0" y="584"/>
                </a:lnTo>
                <a:lnTo>
                  <a:pt x="14" y="547"/>
                </a:lnTo>
                <a:lnTo>
                  <a:pt x="23" y="498"/>
                </a:lnTo>
                <a:lnTo>
                  <a:pt x="30" y="466"/>
                </a:lnTo>
                <a:lnTo>
                  <a:pt x="37" y="408"/>
                </a:lnTo>
                <a:lnTo>
                  <a:pt x="37" y="347"/>
                </a:lnTo>
                <a:lnTo>
                  <a:pt x="44" y="309"/>
                </a:lnTo>
                <a:lnTo>
                  <a:pt x="51" y="300"/>
                </a:lnTo>
                <a:lnTo>
                  <a:pt x="37" y="180"/>
                </a:lnTo>
                <a:lnTo>
                  <a:pt x="47" y="142"/>
                </a:lnTo>
                <a:lnTo>
                  <a:pt x="44" y="137"/>
                </a:lnTo>
                <a:lnTo>
                  <a:pt x="68" y="90"/>
                </a:lnTo>
                <a:lnTo>
                  <a:pt x="73" y="28"/>
                </a:lnTo>
                <a:lnTo>
                  <a:pt x="108" y="4"/>
                </a:lnTo>
                <a:lnTo>
                  <a:pt x="131" y="0"/>
                </a:lnTo>
                <a:lnTo>
                  <a:pt x="134" y="0"/>
                </a:lnTo>
                <a:lnTo>
                  <a:pt x="134" y="13"/>
                </a:lnTo>
                <a:close/>
              </a:path>
            </a:pathLst>
          </a:custGeom>
          <a:solidFill>
            <a:srgbClr val="358A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6" name="Freeform 14"/>
          <p:cNvSpPr>
            <a:spLocks/>
          </p:cNvSpPr>
          <p:nvPr/>
        </p:nvSpPr>
        <p:spPr bwMode="auto">
          <a:xfrm>
            <a:off x="8156575" y="2886075"/>
            <a:ext cx="493713" cy="1725613"/>
          </a:xfrm>
          <a:custGeom>
            <a:avLst/>
            <a:gdLst>
              <a:gd name="T0" fmla="*/ 2147483647 w 283"/>
              <a:gd name="T1" fmla="*/ 2147483647 h 1099"/>
              <a:gd name="T2" fmla="*/ 2147483647 w 283"/>
              <a:gd name="T3" fmla="*/ 2147483647 h 1099"/>
              <a:gd name="T4" fmla="*/ 2147483647 w 283"/>
              <a:gd name="T5" fmla="*/ 2147483647 h 1099"/>
              <a:gd name="T6" fmla="*/ 2147483647 w 283"/>
              <a:gd name="T7" fmla="*/ 2147483647 h 1099"/>
              <a:gd name="T8" fmla="*/ 2147483647 w 283"/>
              <a:gd name="T9" fmla="*/ 2147483647 h 1099"/>
              <a:gd name="T10" fmla="*/ 2147483647 w 283"/>
              <a:gd name="T11" fmla="*/ 2147483647 h 1099"/>
              <a:gd name="T12" fmla="*/ 2147483647 w 283"/>
              <a:gd name="T13" fmla="*/ 2147483647 h 1099"/>
              <a:gd name="T14" fmla="*/ 2147483647 w 283"/>
              <a:gd name="T15" fmla="*/ 2147483647 h 1099"/>
              <a:gd name="T16" fmla="*/ 2147483647 w 283"/>
              <a:gd name="T17" fmla="*/ 2147483647 h 1099"/>
              <a:gd name="T18" fmla="*/ 2147483647 w 283"/>
              <a:gd name="T19" fmla="*/ 2147483647 h 1099"/>
              <a:gd name="T20" fmla="*/ 2147483647 w 283"/>
              <a:gd name="T21" fmla="*/ 2147483647 h 1099"/>
              <a:gd name="T22" fmla="*/ 2147483647 w 283"/>
              <a:gd name="T23" fmla="*/ 2147483647 h 1099"/>
              <a:gd name="T24" fmla="*/ 2147483647 w 283"/>
              <a:gd name="T25" fmla="*/ 2147483647 h 1099"/>
              <a:gd name="T26" fmla="*/ 2147483647 w 283"/>
              <a:gd name="T27" fmla="*/ 2147483647 h 1099"/>
              <a:gd name="T28" fmla="*/ 2147483647 w 283"/>
              <a:gd name="T29" fmla="*/ 2147483647 h 1099"/>
              <a:gd name="T30" fmla="*/ 2147483647 w 283"/>
              <a:gd name="T31" fmla="*/ 2147483647 h 1099"/>
              <a:gd name="T32" fmla="*/ 2147483647 w 283"/>
              <a:gd name="T33" fmla="*/ 2147483647 h 1099"/>
              <a:gd name="T34" fmla="*/ 2147483647 w 283"/>
              <a:gd name="T35" fmla="*/ 2147483647 h 1099"/>
              <a:gd name="T36" fmla="*/ 2147483647 w 283"/>
              <a:gd name="T37" fmla="*/ 2147483647 h 1099"/>
              <a:gd name="T38" fmla="*/ 2147483647 w 283"/>
              <a:gd name="T39" fmla="*/ 2147483647 h 1099"/>
              <a:gd name="T40" fmla="*/ 2147483647 w 283"/>
              <a:gd name="T41" fmla="*/ 2147483647 h 1099"/>
              <a:gd name="T42" fmla="*/ 2147483647 w 283"/>
              <a:gd name="T43" fmla="*/ 2147483647 h 1099"/>
              <a:gd name="T44" fmla="*/ 2147483647 w 283"/>
              <a:gd name="T45" fmla="*/ 2147483647 h 1099"/>
              <a:gd name="T46" fmla="*/ 2147483647 w 283"/>
              <a:gd name="T47" fmla="*/ 2147483647 h 1099"/>
              <a:gd name="T48" fmla="*/ 2147483647 w 283"/>
              <a:gd name="T49" fmla="*/ 2147483647 h 1099"/>
              <a:gd name="T50" fmla="*/ 2147483647 w 283"/>
              <a:gd name="T51" fmla="*/ 2147483647 h 1099"/>
              <a:gd name="T52" fmla="*/ 2147483647 w 283"/>
              <a:gd name="T53" fmla="*/ 2147483647 h 1099"/>
              <a:gd name="T54" fmla="*/ 2147483647 w 283"/>
              <a:gd name="T55" fmla="*/ 2147483647 h 1099"/>
              <a:gd name="T56" fmla="*/ 2147483647 w 283"/>
              <a:gd name="T57" fmla="*/ 2147483647 h 1099"/>
              <a:gd name="T58" fmla="*/ 2147483647 w 283"/>
              <a:gd name="T59" fmla="*/ 2147483647 h 1099"/>
              <a:gd name="T60" fmla="*/ 2147483647 w 283"/>
              <a:gd name="T61" fmla="*/ 2147483647 h 1099"/>
              <a:gd name="T62" fmla="*/ 2147483647 w 283"/>
              <a:gd name="T63" fmla="*/ 2147483647 h 1099"/>
              <a:gd name="T64" fmla="*/ 2147483647 w 283"/>
              <a:gd name="T65" fmla="*/ 2147483647 h 1099"/>
              <a:gd name="T66" fmla="*/ 2147483647 w 283"/>
              <a:gd name="T67" fmla="*/ 2147483647 h 1099"/>
              <a:gd name="T68" fmla="*/ 2147483647 w 283"/>
              <a:gd name="T69" fmla="*/ 2147483647 h 1099"/>
              <a:gd name="T70" fmla="*/ 2147483647 w 283"/>
              <a:gd name="T71" fmla="*/ 2147483647 h 1099"/>
              <a:gd name="T72" fmla="*/ 2147483647 w 283"/>
              <a:gd name="T73" fmla="*/ 2147483647 h 1099"/>
              <a:gd name="T74" fmla="*/ 2147483647 w 283"/>
              <a:gd name="T75" fmla="*/ 2147483647 h 1099"/>
              <a:gd name="T76" fmla="*/ 2147483647 w 283"/>
              <a:gd name="T77" fmla="*/ 2147483647 h 1099"/>
              <a:gd name="T78" fmla="*/ 2147483647 w 283"/>
              <a:gd name="T79" fmla="*/ 2147483647 h 1099"/>
              <a:gd name="T80" fmla="*/ 2147483647 w 283"/>
              <a:gd name="T81" fmla="*/ 2147483647 h 1099"/>
              <a:gd name="T82" fmla="*/ 0 w 283"/>
              <a:gd name="T83" fmla="*/ 2147483647 h 1099"/>
              <a:gd name="T84" fmla="*/ 0 w 283"/>
              <a:gd name="T85" fmla="*/ 2147483647 h 1099"/>
              <a:gd name="T86" fmla="*/ 2147483647 w 283"/>
              <a:gd name="T87" fmla="*/ 2147483647 h 1099"/>
              <a:gd name="T88" fmla="*/ 0 w 283"/>
              <a:gd name="T89" fmla="*/ 2147483647 h 1099"/>
              <a:gd name="T90" fmla="*/ 2147483647 w 283"/>
              <a:gd name="T91" fmla="*/ 2147483647 h 1099"/>
              <a:gd name="T92" fmla="*/ 2147483647 w 283"/>
              <a:gd name="T93" fmla="*/ 2147483647 h 1099"/>
              <a:gd name="T94" fmla="*/ 2147483647 w 283"/>
              <a:gd name="T95" fmla="*/ 2147483647 h 1099"/>
              <a:gd name="T96" fmla="*/ 2147483647 w 283"/>
              <a:gd name="T97" fmla="*/ 2147483647 h 1099"/>
              <a:gd name="T98" fmla="*/ 2147483647 w 283"/>
              <a:gd name="T99" fmla="*/ 2147483647 h 1099"/>
              <a:gd name="T100" fmla="*/ 2147483647 w 283"/>
              <a:gd name="T101" fmla="*/ 2147483647 h 1099"/>
              <a:gd name="T102" fmla="*/ 2147483647 w 283"/>
              <a:gd name="T103" fmla="*/ 2147483647 h 1099"/>
              <a:gd name="T104" fmla="*/ 2147483647 w 283"/>
              <a:gd name="T105" fmla="*/ 2147483647 h 1099"/>
              <a:gd name="T106" fmla="*/ 2147483647 w 283"/>
              <a:gd name="T107" fmla="*/ 2147483647 h 1099"/>
              <a:gd name="T108" fmla="*/ 2147483647 w 283"/>
              <a:gd name="T109" fmla="*/ 2147483647 h 1099"/>
              <a:gd name="T110" fmla="*/ 2147483647 w 283"/>
              <a:gd name="T111" fmla="*/ 2147483647 h 1099"/>
              <a:gd name="T112" fmla="*/ 2147483647 w 283"/>
              <a:gd name="T113" fmla="*/ 2147483647 h 1099"/>
              <a:gd name="T114" fmla="*/ 2147483647 w 283"/>
              <a:gd name="T115" fmla="*/ 2147483647 h 1099"/>
              <a:gd name="T116" fmla="*/ 2147483647 w 283"/>
              <a:gd name="T117" fmla="*/ 2147483647 h 1099"/>
              <a:gd name="T118" fmla="*/ 2147483647 w 283"/>
              <a:gd name="T119" fmla="*/ 0 h 1099"/>
              <a:gd name="T120" fmla="*/ 2147483647 w 283"/>
              <a:gd name="T121" fmla="*/ 0 h 1099"/>
              <a:gd name="T122" fmla="*/ 2147483647 w 283"/>
              <a:gd name="T123" fmla="*/ 2147483647 h 109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3" h="1099">
                <a:moveTo>
                  <a:pt x="222" y="68"/>
                </a:moveTo>
                <a:lnTo>
                  <a:pt x="232" y="148"/>
                </a:lnTo>
                <a:lnTo>
                  <a:pt x="241" y="167"/>
                </a:lnTo>
                <a:lnTo>
                  <a:pt x="241" y="244"/>
                </a:lnTo>
                <a:lnTo>
                  <a:pt x="248" y="287"/>
                </a:lnTo>
                <a:lnTo>
                  <a:pt x="255" y="311"/>
                </a:lnTo>
                <a:lnTo>
                  <a:pt x="283" y="334"/>
                </a:lnTo>
                <a:lnTo>
                  <a:pt x="283" y="358"/>
                </a:lnTo>
                <a:lnTo>
                  <a:pt x="258" y="405"/>
                </a:lnTo>
                <a:lnTo>
                  <a:pt x="272" y="472"/>
                </a:lnTo>
                <a:lnTo>
                  <a:pt x="265" y="558"/>
                </a:lnTo>
                <a:lnTo>
                  <a:pt x="283" y="605"/>
                </a:lnTo>
                <a:lnTo>
                  <a:pt x="243" y="706"/>
                </a:lnTo>
                <a:lnTo>
                  <a:pt x="236" y="719"/>
                </a:lnTo>
                <a:lnTo>
                  <a:pt x="229" y="729"/>
                </a:lnTo>
                <a:lnTo>
                  <a:pt x="236" y="768"/>
                </a:lnTo>
                <a:lnTo>
                  <a:pt x="248" y="777"/>
                </a:lnTo>
                <a:lnTo>
                  <a:pt x="236" y="923"/>
                </a:lnTo>
                <a:lnTo>
                  <a:pt x="251" y="995"/>
                </a:lnTo>
                <a:lnTo>
                  <a:pt x="248" y="1068"/>
                </a:lnTo>
                <a:lnTo>
                  <a:pt x="225" y="1096"/>
                </a:lnTo>
                <a:lnTo>
                  <a:pt x="192" y="1099"/>
                </a:lnTo>
                <a:lnTo>
                  <a:pt x="182" y="1043"/>
                </a:lnTo>
                <a:lnTo>
                  <a:pt x="156" y="1038"/>
                </a:lnTo>
                <a:lnTo>
                  <a:pt x="112" y="1028"/>
                </a:lnTo>
                <a:lnTo>
                  <a:pt x="69" y="1028"/>
                </a:lnTo>
                <a:lnTo>
                  <a:pt x="69" y="953"/>
                </a:lnTo>
                <a:lnTo>
                  <a:pt x="72" y="923"/>
                </a:lnTo>
                <a:lnTo>
                  <a:pt x="72" y="910"/>
                </a:lnTo>
                <a:lnTo>
                  <a:pt x="102" y="933"/>
                </a:lnTo>
                <a:lnTo>
                  <a:pt x="109" y="933"/>
                </a:lnTo>
                <a:lnTo>
                  <a:pt x="119" y="910"/>
                </a:lnTo>
                <a:lnTo>
                  <a:pt x="112" y="871"/>
                </a:lnTo>
                <a:lnTo>
                  <a:pt x="76" y="839"/>
                </a:lnTo>
                <a:lnTo>
                  <a:pt x="36" y="805"/>
                </a:lnTo>
                <a:lnTo>
                  <a:pt x="22" y="787"/>
                </a:lnTo>
                <a:lnTo>
                  <a:pt x="14" y="744"/>
                </a:lnTo>
                <a:lnTo>
                  <a:pt x="22" y="701"/>
                </a:lnTo>
                <a:lnTo>
                  <a:pt x="19" y="673"/>
                </a:lnTo>
                <a:lnTo>
                  <a:pt x="10" y="658"/>
                </a:lnTo>
                <a:lnTo>
                  <a:pt x="14" y="643"/>
                </a:lnTo>
                <a:lnTo>
                  <a:pt x="0" y="614"/>
                </a:lnTo>
                <a:lnTo>
                  <a:pt x="0" y="538"/>
                </a:lnTo>
                <a:lnTo>
                  <a:pt x="7" y="435"/>
                </a:lnTo>
                <a:lnTo>
                  <a:pt x="0" y="339"/>
                </a:lnTo>
                <a:lnTo>
                  <a:pt x="29" y="268"/>
                </a:lnTo>
                <a:lnTo>
                  <a:pt x="50" y="229"/>
                </a:lnTo>
                <a:lnTo>
                  <a:pt x="50" y="219"/>
                </a:lnTo>
                <a:lnTo>
                  <a:pt x="95" y="186"/>
                </a:lnTo>
                <a:lnTo>
                  <a:pt x="102" y="173"/>
                </a:lnTo>
                <a:lnTo>
                  <a:pt x="105" y="163"/>
                </a:lnTo>
                <a:lnTo>
                  <a:pt x="90" y="99"/>
                </a:lnTo>
                <a:lnTo>
                  <a:pt x="123" y="49"/>
                </a:lnTo>
                <a:lnTo>
                  <a:pt x="135" y="49"/>
                </a:lnTo>
                <a:lnTo>
                  <a:pt x="145" y="62"/>
                </a:lnTo>
                <a:lnTo>
                  <a:pt x="149" y="86"/>
                </a:lnTo>
                <a:lnTo>
                  <a:pt x="163" y="99"/>
                </a:lnTo>
                <a:lnTo>
                  <a:pt x="192" y="96"/>
                </a:lnTo>
                <a:lnTo>
                  <a:pt x="208" y="86"/>
                </a:lnTo>
                <a:lnTo>
                  <a:pt x="210" y="0"/>
                </a:lnTo>
                <a:lnTo>
                  <a:pt x="218" y="0"/>
                </a:lnTo>
                <a:lnTo>
                  <a:pt x="222" y="68"/>
                </a:lnTo>
                <a:close/>
              </a:path>
            </a:pathLst>
          </a:custGeom>
          <a:solidFill>
            <a:srgbClr val="5287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7" name="Freeform 15"/>
          <p:cNvSpPr>
            <a:spLocks/>
          </p:cNvSpPr>
          <p:nvPr/>
        </p:nvSpPr>
        <p:spPr bwMode="auto">
          <a:xfrm>
            <a:off x="9010650" y="3044825"/>
            <a:ext cx="303213" cy="1419225"/>
          </a:xfrm>
          <a:custGeom>
            <a:avLst/>
            <a:gdLst>
              <a:gd name="T0" fmla="*/ 2147483647 w 174"/>
              <a:gd name="T1" fmla="*/ 2147483647 h 904"/>
              <a:gd name="T2" fmla="*/ 2147483647 w 174"/>
              <a:gd name="T3" fmla="*/ 2147483647 h 904"/>
              <a:gd name="T4" fmla="*/ 2147483647 w 174"/>
              <a:gd name="T5" fmla="*/ 2147483647 h 904"/>
              <a:gd name="T6" fmla="*/ 2147483647 w 174"/>
              <a:gd name="T7" fmla="*/ 2147483647 h 904"/>
              <a:gd name="T8" fmla="*/ 2147483647 w 174"/>
              <a:gd name="T9" fmla="*/ 2147483647 h 904"/>
              <a:gd name="T10" fmla="*/ 2147483647 w 174"/>
              <a:gd name="T11" fmla="*/ 2147483647 h 904"/>
              <a:gd name="T12" fmla="*/ 2147483647 w 174"/>
              <a:gd name="T13" fmla="*/ 2147483647 h 904"/>
              <a:gd name="T14" fmla="*/ 2147483647 w 174"/>
              <a:gd name="T15" fmla="*/ 2147483647 h 904"/>
              <a:gd name="T16" fmla="*/ 2147483647 w 174"/>
              <a:gd name="T17" fmla="*/ 2147483647 h 904"/>
              <a:gd name="T18" fmla="*/ 2147483647 w 174"/>
              <a:gd name="T19" fmla="*/ 2147483647 h 904"/>
              <a:gd name="T20" fmla="*/ 2147483647 w 174"/>
              <a:gd name="T21" fmla="*/ 2147483647 h 904"/>
              <a:gd name="T22" fmla="*/ 2147483647 w 174"/>
              <a:gd name="T23" fmla="*/ 2147483647 h 904"/>
              <a:gd name="T24" fmla="*/ 2147483647 w 174"/>
              <a:gd name="T25" fmla="*/ 2147483647 h 904"/>
              <a:gd name="T26" fmla="*/ 2147483647 w 174"/>
              <a:gd name="T27" fmla="*/ 2147483647 h 904"/>
              <a:gd name="T28" fmla="*/ 2147483647 w 174"/>
              <a:gd name="T29" fmla="*/ 2147483647 h 904"/>
              <a:gd name="T30" fmla="*/ 2147483647 w 174"/>
              <a:gd name="T31" fmla="*/ 2147483647 h 904"/>
              <a:gd name="T32" fmla="*/ 2147483647 w 174"/>
              <a:gd name="T33" fmla="*/ 2147483647 h 904"/>
              <a:gd name="T34" fmla="*/ 2147483647 w 174"/>
              <a:gd name="T35" fmla="*/ 2147483647 h 904"/>
              <a:gd name="T36" fmla="*/ 2147483647 w 174"/>
              <a:gd name="T37" fmla="*/ 2147483647 h 904"/>
              <a:gd name="T38" fmla="*/ 2147483647 w 174"/>
              <a:gd name="T39" fmla="*/ 2147483647 h 904"/>
              <a:gd name="T40" fmla="*/ 2147483647 w 174"/>
              <a:gd name="T41" fmla="*/ 2147483647 h 904"/>
              <a:gd name="T42" fmla="*/ 2147483647 w 174"/>
              <a:gd name="T43" fmla="*/ 2147483647 h 904"/>
              <a:gd name="T44" fmla="*/ 2147483647 w 174"/>
              <a:gd name="T45" fmla="*/ 2147483647 h 904"/>
              <a:gd name="T46" fmla="*/ 2147483647 w 174"/>
              <a:gd name="T47" fmla="*/ 2147483647 h 904"/>
              <a:gd name="T48" fmla="*/ 2147483647 w 174"/>
              <a:gd name="T49" fmla="*/ 2147483647 h 904"/>
              <a:gd name="T50" fmla="*/ 2147483647 w 174"/>
              <a:gd name="T51" fmla="*/ 2147483647 h 904"/>
              <a:gd name="T52" fmla="*/ 2147483647 w 174"/>
              <a:gd name="T53" fmla="*/ 2147483647 h 904"/>
              <a:gd name="T54" fmla="*/ 2147483647 w 174"/>
              <a:gd name="T55" fmla="*/ 2147483647 h 904"/>
              <a:gd name="T56" fmla="*/ 2147483647 w 174"/>
              <a:gd name="T57" fmla="*/ 2147483647 h 904"/>
              <a:gd name="T58" fmla="*/ 2147483647 w 174"/>
              <a:gd name="T59" fmla="*/ 2147483647 h 904"/>
              <a:gd name="T60" fmla="*/ 2147483647 w 174"/>
              <a:gd name="T61" fmla="*/ 2147483647 h 904"/>
              <a:gd name="T62" fmla="*/ 2147483647 w 174"/>
              <a:gd name="T63" fmla="*/ 2147483647 h 904"/>
              <a:gd name="T64" fmla="*/ 2147483647 w 174"/>
              <a:gd name="T65" fmla="*/ 2147483647 h 904"/>
              <a:gd name="T66" fmla="*/ 2147483647 w 174"/>
              <a:gd name="T67" fmla="*/ 2147483647 h 904"/>
              <a:gd name="T68" fmla="*/ 2147483647 w 174"/>
              <a:gd name="T69" fmla="*/ 2147483647 h 904"/>
              <a:gd name="T70" fmla="*/ 2147483647 w 174"/>
              <a:gd name="T71" fmla="*/ 2147483647 h 904"/>
              <a:gd name="T72" fmla="*/ 0 w 174"/>
              <a:gd name="T73" fmla="*/ 2147483647 h 904"/>
              <a:gd name="T74" fmla="*/ 2147483647 w 174"/>
              <a:gd name="T75" fmla="*/ 2147483647 h 904"/>
              <a:gd name="T76" fmla="*/ 2147483647 w 174"/>
              <a:gd name="T77" fmla="*/ 2147483647 h 9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4" h="904">
                <a:moveTo>
                  <a:pt x="70" y="43"/>
                </a:moveTo>
                <a:lnTo>
                  <a:pt x="51" y="67"/>
                </a:lnTo>
                <a:lnTo>
                  <a:pt x="47" y="110"/>
                </a:lnTo>
                <a:lnTo>
                  <a:pt x="44" y="114"/>
                </a:lnTo>
                <a:lnTo>
                  <a:pt x="55" y="142"/>
                </a:lnTo>
                <a:lnTo>
                  <a:pt x="55" y="166"/>
                </a:lnTo>
                <a:lnTo>
                  <a:pt x="80" y="191"/>
                </a:lnTo>
                <a:lnTo>
                  <a:pt x="84" y="191"/>
                </a:lnTo>
                <a:lnTo>
                  <a:pt x="87" y="181"/>
                </a:lnTo>
                <a:lnTo>
                  <a:pt x="87" y="163"/>
                </a:lnTo>
                <a:lnTo>
                  <a:pt x="94" y="172"/>
                </a:lnTo>
                <a:lnTo>
                  <a:pt x="94" y="342"/>
                </a:lnTo>
                <a:lnTo>
                  <a:pt x="101" y="376"/>
                </a:lnTo>
                <a:lnTo>
                  <a:pt x="106" y="382"/>
                </a:lnTo>
                <a:lnTo>
                  <a:pt x="134" y="457"/>
                </a:lnTo>
                <a:lnTo>
                  <a:pt x="153" y="589"/>
                </a:lnTo>
                <a:lnTo>
                  <a:pt x="156" y="672"/>
                </a:lnTo>
                <a:lnTo>
                  <a:pt x="163" y="681"/>
                </a:lnTo>
                <a:lnTo>
                  <a:pt x="160" y="777"/>
                </a:lnTo>
                <a:lnTo>
                  <a:pt x="174" y="839"/>
                </a:lnTo>
                <a:lnTo>
                  <a:pt x="174" y="852"/>
                </a:lnTo>
                <a:lnTo>
                  <a:pt x="123" y="889"/>
                </a:lnTo>
                <a:lnTo>
                  <a:pt x="101" y="889"/>
                </a:lnTo>
                <a:lnTo>
                  <a:pt x="94" y="900"/>
                </a:lnTo>
                <a:lnTo>
                  <a:pt x="55" y="904"/>
                </a:lnTo>
                <a:lnTo>
                  <a:pt x="47" y="857"/>
                </a:lnTo>
                <a:lnTo>
                  <a:pt x="58" y="805"/>
                </a:lnTo>
                <a:lnTo>
                  <a:pt x="80" y="777"/>
                </a:lnTo>
                <a:lnTo>
                  <a:pt x="65" y="762"/>
                </a:lnTo>
                <a:lnTo>
                  <a:pt x="63" y="762"/>
                </a:lnTo>
                <a:lnTo>
                  <a:pt x="58" y="767"/>
                </a:lnTo>
                <a:lnTo>
                  <a:pt x="63" y="706"/>
                </a:lnTo>
                <a:lnTo>
                  <a:pt x="65" y="700"/>
                </a:lnTo>
                <a:lnTo>
                  <a:pt x="80" y="691"/>
                </a:lnTo>
                <a:lnTo>
                  <a:pt x="84" y="672"/>
                </a:lnTo>
                <a:lnTo>
                  <a:pt x="73" y="653"/>
                </a:lnTo>
                <a:lnTo>
                  <a:pt x="58" y="657"/>
                </a:lnTo>
                <a:lnTo>
                  <a:pt x="58" y="663"/>
                </a:lnTo>
                <a:lnTo>
                  <a:pt x="51" y="653"/>
                </a:lnTo>
                <a:lnTo>
                  <a:pt x="51" y="642"/>
                </a:lnTo>
                <a:lnTo>
                  <a:pt x="73" y="619"/>
                </a:lnTo>
                <a:lnTo>
                  <a:pt x="70" y="604"/>
                </a:lnTo>
                <a:lnTo>
                  <a:pt x="63" y="601"/>
                </a:lnTo>
                <a:lnTo>
                  <a:pt x="47" y="601"/>
                </a:lnTo>
                <a:lnTo>
                  <a:pt x="77" y="571"/>
                </a:lnTo>
                <a:lnTo>
                  <a:pt x="77" y="567"/>
                </a:lnTo>
                <a:lnTo>
                  <a:pt x="73" y="548"/>
                </a:lnTo>
                <a:lnTo>
                  <a:pt x="70" y="543"/>
                </a:lnTo>
                <a:lnTo>
                  <a:pt x="63" y="543"/>
                </a:lnTo>
                <a:lnTo>
                  <a:pt x="65" y="543"/>
                </a:lnTo>
                <a:lnTo>
                  <a:pt x="73" y="533"/>
                </a:lnTo>
                <a:lnTo>
                  <a:pt x="73" y="515"/>
                </a:lnTo>
                <a:lnTo>
                  <a:pt x="58" y="500"/>
                </a:lnTo>
                <a:lnTo>
                  <a:pt x="47" y="505"/>
                </a:lnTo>
                <a:lnTo>
                  <a:pt x="44" y="505"/>
                </a:lnTo>
                <a:lnTo>
                  <a:pt x="40" y="509"/>
                </a:lnTo>
                <a:lnTo>
                  <a:pt x="55" y="481"/>
                </a:lnTo>
                <a:lnTo>
                  <a:pt x="77" y="462"/>
                </a:lnTo>
                <a:lnTo>
                  <a:pt x="77" y="457"/>
                </a:lnTo>
                <a:lnTo>
                  <a:pt x="80" y="453"/>
                </a:lnTo>
                <a:lnTo>
                  <a:pt x="73" y="443"/>
                </a:lnTo>
                <a:lnTo>
                  <a:pt x="40" y="457"/>
                </a:lnTo>
                <a:lnTo>
                  <a:pt x="37" y="462"/>
                </a:lnTo>
                <a:lnTo>
                  <a:pt x="37" y="447"/>
                </a:lnTo>
                <a:lnTo>
                  <a:pt x="47" y="438"/>
                </a:lnTo>
                <a:lnTo>
                  <a:pt x="70" y="428"/>
                </a:lnTo>
                <a:lnTo>
                  <a:pt x="65" y="410"/>
                </a:lnTo>
                <a:lnTo>
                  <a:pt x="55" y="395"/>
                </a:lnTo>
                <a:lnTo>
                  <a:pt x="37" y="406"/>
                </a:lnTo>
                <a:lnTo>
                  <a:pt x="33" y="410"/>
                </a:lnTo>
                <a:lnTo>
                  <a:pt x="25" y="339"/>
                </a:lnTo>
                <a:lnTo>
                  <a:pt x="11" y="301"/>
                </a:lnTo>
                <a:lnTo>
                  <a:pt x="7" y="123"/>
                </a:lnTo>
                <a:lnTo>
                  <a:pt x="0" y="104"/>
                </a:lnTo>
                <a:lnTo>
                  <a:pt x="4" y="71"/>
                </a:lnTo>
                <a:lnTo>
                  <a:pt x="37" y="5"/>
                </a:lnTo>
                <a:lnTo>
                  <a:pt x="44" y="0"/>
                </a:lnTo>
                <a:lnTo>
                  <a:pt x="63" y="5"/>
                </a:lnTo>
                <a:lnTo>
                  <a:pt x="70" y="43"/>
                </a:lnTo>
                <a:close/>
              </a:path>
            </a:pathLst>
          </a:custGeom>
          <a:solidFill>
            <a:srgbClr val="266E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8" name="Freeform 16"/>
          <p:cNvSpPr>
            <a:spLocks/>
          </p:cNvSpPr>
          <p:nvPr/>
        </p:nvSpPr>
        <p:spPr bwMode="auto">
          <a:xfrm>
            <a:off x="9163050" y="3498850"/>
            <a:ext cx="665163" cy="501650"/>
          </a:xfrm>
          <a:custGeom>
            <a:avLst/>
            <a:gdLst>
              <a:gd name="T0" fmla="*/ 2147483647 w 382"/>
              <a:gd name="T1" fmla="*/ 2147483647 h 320"/>
              <a:gd name="T2" fmla="*/ 2147483647 w 382"/>
              <a:gd name="T3" fmla="*/ 2147483647 h 320"/>
              <a:gd name="T4" fmla="*/ 2147483647 w 382"/>
              <a:gd name="T5" fmla="*/ 2147483647 h 320"/>
              <a:gd name="T6" fmla="*/ 2147483647 w 382"/>
              <a:gd name="T7" fmla="*/ 2147483647 h 320"/>
              <a:gd name="T8" fmla="*/ 2147483647 w 382"/>
              <a:gd name="T9" fmla="*/ 2147483647 h 320"/>
              <a:gd name="T10" fmla="*/ 2147483647 w 382"/>
              <a:gd name="T11" fmla="*/ 2147483647 h 320"/>
              <a:gd name="T12" fmla="*/ 2147483647 w 382"/>
              <a:gd name="T13" fmla="*/ 2147483647 h 320"/>
              <a:gd name="T14" fmla="*/ 2147483647 w 382"/>
              <a:gd name="T15" fmla="*/ 2147483647 h 320"/>
              <a:gd name="T16" fmla="*/ 2147483647 w 382"/>
              <a:gd name="T17" fmla="*/ 2147483647 h 320"/>
              <a:gd name="T18" fmla="*/ 2147483647 w 382"/>
              <a:gd name="T19" fmla="*/ 2147483647 h 320"/>
              <a:gd name="T20" fmla="*/ 2147483647 w 382"/>
              <a:gd name="T21" fmla="*/ 2147483647 h 320"/>
              <a:gd name="T22" fmla="*/ 2147483647 w 382"/>
              <a:gd name="T23" fmla="*/ 2147483647 h 320"/>
              <a:gd name="T24" fmla="*/ 2147483647 w 382"/>
              <a:gd name="T25" fmla="*/ 2147483647 h 320"/>
              <a:gd name="T26" fmla="*/ 2147483647 w 382"/>
              <a:gd name="T27" fmla="*/ 2147483647 h 320"/>
              <a:gd name="T28" fmla="*/ 2147483647 w 382"/>
              <a:gd name="T29" fmla="*/ 2147483647 h 320"/>
              <a:gd name="T30" fmla="*/ 2147483647 w 382"/>
              <a:gd name="T31" fmla="*/ 2147483647 h 320"/>
              <a:gd name="T32" fmla="*/ 2147483647 w 382"/>
              <a:gd name="T33" fmla="*/ 2147483647 h 320"/>
              <a:gd name="T34" fmla="*/ 2147483647 w 382"/>
              <a:gd name="T35" fmla="*/ 2147483647 h 320"/>
              <a:gd name="T36" fmla="*/ 2147483647 w 382"/>
              <a:gd name="T37" fmla="*/ 2147483647 h 320"/>
              <a:gd name="T38" fmla="*/ 2147483647 w 382"/>
              <a:gd name="T39" fmla="*/ 2147483647 h 320"/>
              <a:gd name="T40" fmla="*/ 2147483647 w 382"/>
              <a:gd name="T41" fmla="*/ 2147483647 h 320"/>
              <a:gd name="T42" fmla="*/ 2147483647 w 382"/>
              <a:gd name="T43" fmla="*/ 2147483647 h 320"/>
              <a:gd name="T44" fmla="*/ 0 w 382"/>
              <a:gd name="T45" fmla="*/ 2147483647 h 320"/>
              <a:gd name="T46" fmla="*/ 2147483647 w 382"/>
              <a:gd name="T47" fmla="*/ 2147483647 h 320"/>
              <a:gd name="T48" fmla="*/ 2147483647 w 382"/>
              <a:gd name="T49" fmla="*/ 2147483647 h 320"/>
              <a:gd name="T50" fmla="*/ 2147483647 w 382"/>
              <a:gd name="T51" fmla="*/ 2147483647 h 320"/>
              <a:gd name="T52" fmla="*/ 2147483647 w 382"/>
              <a:gd name="T53" fmla="*/ 0 h 320"/>
              <a:gd name="T54" fmla="*/ 2147483647 w 382"/>
              <a:gd name="T55" fmla="*/ 2147483647 h 320"/>
              <a:gd name="T56" fmla="*/ 2147483647 w 382"/>
              <a:gd name="T57" fmla="*/ 2147483647 h 3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82" h="320">
                <a:moveTo>
                  <a:pt x="266" y="104"/>
                </a:moveTo>
                <a:lnTo>
                  <a:pt x="284" y="114"/>
                </a:lnTo>
                <a:lnTo>
                  <a:pt x="317" y="114"/>
                </a:lnTo>
                <a:lnTo>
                  <a:pt x="320" y="110"/>
                </a:lnTo>
                <a:lnTo>
                  <a:pt x="320" y="101"/>
                </a:lnTo>
                <a:lnTo>
                  <a:pt x="341" y="114"/>
                </a:lnTo>
                <a:lnTo>
                  <a:pt x="349" y="138"/>
                </a:lnTo>
                <a:lnTo>
                  <a:pt x="341" y="194"/>
                </a:lnTo>
                <a:lnTo>
                  <a:pt x="349" y="228"/>
                </a:lnTo>
                <a:lnTo>
                  <a:pt x="374" y="258"/>
                </a:lnTo>
                <a:lnTo>
                  <a:pt x="382" y="301"/>
                </a:lnTo>
                <a:lnTo>
                  <a:pt x="382" y="320"/>
                </a:lnTo>
                <a:lnTo>
                  <a:pt x="313" y="234"/>
                </a:lnTo>
                <a:lnTo>
                  <a:pt x="280" y="157"/>
                </a:lnTo>
                <a:lnTo>
                  <a:pt x="240" y="114"/>
                </a:lnTo>
                <a:lnTo>
                  <a:pt x="197" y="89"/>
                </a:lnTo>
                <a:lnTo>
                  <a:pt x="120" y="80"/>
                </a:lnTo>
                <a:lnTo>
                  <a:pt x="70" y="119"/>
                </a:lnTo>
                <a:lnTo>
                  <a:pt x="47" y="123"/>
                </a:lnTo>
                <a:lnTo>
                  <a:pt x="22" y="166"/>
                </a:lnTo>
                <a:lnTo>
                  <a:pt x="15" y="191"/>
                </a:lnTo>
                <a:lnTo>
                  <a:pt x="7" y="200"/>
                </a:lnTo>
                <a:lnTo>
                  <a:pt x="0" y="163"/>
                </a:lnTo>
                <a:lnTo>
                  <a:pt x="44" y="86"/>
                </a:lnTo>
                <a:lnTo>
                  <a:pt x="91" y="43"/>
                </a:lnTo>
                <a:lnTo>
                  <a:pt x="124" y="20"/>
                </a:lnTo>
                <a:lnTo>
                  <a:pt x="157" y="0"/>
                </a:lnTo>
                <a:lnTo>
                  <a:pt x="226" y="20"/>
                </a:lnTo>
                <a:lnTo>
                  <a:pt x="266" y="104"/>
                </a:lnTo>
                <a:close/>
              </a:path>
            </a:pathLst>
          </a:custGeom>
          <a:solidFill>
            <a:srgbClr val="74A7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49" name="Freeform 17"/>
          <p:cNvSpPr>
            <a:spLocks/>
          </p:cNvSpPr>
          <p:nvPr/>
        </p:nvSpPr>
        <p:spPr bwMode="auto">
          <a:xfrm>
            <a:off x="9817100" y="3681413"/>
            <a:ext cx="74613" cy="147637"/>
          </a:xfrm>
          <a:custGeom>
            <a:avLst/>
            <a:gdLst>
              <a:gd name="T0" fmla="*/ 2147483647 w 18"/>
              <a:gd name="T1" fmla="*/ 2147483647 h 93"/>
              <a:gd name="T2" fmla="*/ 2147483647 w 18"/>
              <a:gd name="T3" fmla="*/ 2147483647 h 93"/>
              <a:gd name="T4" fmla="*/ 0 w 18"/>
              <a:gd name="T5" fmla="*/ 2147483647 h 93"/>
              <a:gd name="T6" fmla="*/ 0 w 18"/>
              <a:gd name="T7" fmla="*/ 2147483647 h 93"/>
              <a:gd name="T8" fmla="*/ 2147483647 w 18"/>
              <a:gd name="T9" fmla="*/ 0 h 93"/>
              <a:gd name="T10" fmla="*/ 2147483647 w 18"/>
              <a:gd name="T11" fmla="*/ 2147483647 h 93"/>
              <a:gd name="T12" fmla="*/ 2147483647 w 18"/>
              <a:gd name="T13" fmla="*/ 2147483647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3">
                <a:moveTo>
                  <a:pt x="15" y="78"/>
                </a:moveTo>
                <a:lnTo>
                  <a:pt x="8" y="93"/>
                </a:lnTo>
                <a:lnTo>
                  <a:pt x="0" y="93"/>
                </a:lnTo>
                <a:lnTo>
                  <a:pt x="0" y="69"/>
                </a:lnTo>
                <a:lnTo>
                  <a:pt x="8" y="0"/>
                </a:lnTo>
                <a:lnTo>
                  <a:pt x="18" y="4"/>
                </a:lnTo>
                <a:lnTo>
                  <a:pt x="1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0" name="Freeform 18"/>
          <p:cNvSpPr>
            <a:spLocks/>
          </p:cNvSpPr>
          <p:nvPr/>
        </p:nvSpPr>
        <p:spPr bwMode="auto">
          <a:xfrm>
            <a:off x="9867900" y="3716338"/>
            <a:ext cx="74613" cy="169862"/>
          </a:xfrm>
          <a:custGeom>
            <a:avLst/>
            <a:gdLst>
              <a:gd name="T0" fmla="*/ 2147483647 w 24"/>
              <a:gd name="T1" fmla="*/ 2147483647 h 109"/>
              <a:gd name="T2" fmla="*/ 2147483647 w 24"/>
              <a:gd name="T3" fmla="*/ 2147483647 h 109"/>
              <a:gd name="T4" fmla="*/ 2147483647 w 24"/>
              <a:gd name="T5" fmla="*/ 2147483647 h 109"/>
              <a:gd name="T6" fmla="*/ 2147483647 w 24"/>
              <a:gd name="T7" fmla="*/ 2147483647 h 109"/>
              <a:gd name="T8" fmla="*/ 2147483647 w 24"/>
              <a:gd name="T9" fmla="*/ 2147483647 h 109"/>
              <a:gd name="T10" fmla="*/ 2147483647 w 24"/>
              <a:gd name="T11" fmla="*/ 2147483647 h 109"/>
              <a:gd name="T12" fmla="*/ 0 w 24"/>
              <a:gd name="T13" fmla="*/ 2147483647 h 109"/>
              <a:gd name="T14" fmla="*/ 0 w 24"/>
              <a:gd name="T15" fmla="*/ 2147483647 h 109"/>
              <a:gd name="T16" fmla="*/ 2147483647 w 24"/>
              <a:gd name="T17" fmla="*/ 0 h 109"/>
              <a:gd name="T18" fmla="*/ 2147483647 w 24"/>
              <a:gd name="T19" fmla="*/ 0 h 109"/>
              <a:gd name="T20" fmla="*/ 2147483647 w 24"/>
              <a:gd name="T21" fmla="*/ 2147483647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 h="109">
                <a:moveTo>
                  <a:pt x="22" y="4"/>
                </a:moveTo>
                <a:lnTo>
                  <a:pt x="10" y="47"/>
                </a:lnTo>
                <a:lnTo>
                  <a:pt x="24" y="75"/>
                </a:lnTo>
                <a:lnTo>
                  <a:pt x="22" y="109"/>
                </a:lnTo>
                <a:lnTo>
                  <a:pt x="14" y="109"/>
                </a:lnTo>
                <a:lnTo>
                  <a:pt x="3" y="56"/>
                </a:lnTo>
                <a:lnTo>
                  <a:pt x="0" y="52"/>
                </a:lnTo>
                <a:lnTo>
                  <a:pt x="0" y="13"/>
                </a:lnTo>
                <a:lnTo>
                  <a:pt x="7" y="0"/>
                </a:lnTo>
                <a:lnTo>
                  <a:pt x="17" y="0"/>
                </a:lnTo>
                <a:lnTo>
                  <a:pt x="2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1" name="Freeform 19"/>
          <p:cNvSpPr>
            <a:spLocks/>
          </p:cNvSpPr>
          <p:nvPr/>
        </p:nvSpPr>
        <p:spPr bwMode="auto">
          <a:xfrm>
            <a:off x="9163050" y="3352800"/>
            <a:ext cx="665163" cy="979488"/>
          </a:xfrm>
          <a:custGeom>
            <a:avLst/>
            <a:gdLst>
              <a:gd name="T0" fmla="*/ 2147483647 w 382"/>
              <a:gd name="T1" fmla="*/ 2147483647 h 623"/>
              <a:gd name="T2" fmla="*/ 2147483647 w 382"/>
              <a:gd name="T3" fmla="*/ 2147483647 h 623"/>
              <a:gd name="T4" fmla="*/ 2147483647 w 382"/>
              <a:gd name="T5" fmla="*/ 2147483647 h 623"/>
              <a:gd name="T6" fmla="*/ 2147483647 w 382"/>
              <a:gd name="T7" fmla="*/ 2147483647 h 623"/>
              <a:gd name="T8" fmla="*/ 2147483647 w 382"/>
              <a:gd name="T9" fmla="*/ 2147483647 h 623"/>
              <a:gd name="T10" fmla="*/ 2147483647 w 382"/>
              <a:gd name="T11" fmla="*/ 2147483647 h 623"/>
              <a:gd name="T12" fmla="*/ 2147483647 w 382"/>
              <a:gd name="T13" fmla="*/ 2147483647 h 623"/>
              <a:gd name="T14" fmla="*/ 2147483647 w 382"/>
              <a:gd name="T15" fmla="*/ 2147483647 h 623"/>
              <a:gd name="T16" fmla="*/ 2147483647 w 382"/>
              <a:gd name="T17" fmla="*/ 2147483647 h 623"/>
              <a:gd name="T18" fmla="*/ 2147483647 w 382"/>
              <a:gd name="T19" fmla="*/ 2147483647 h 623"/>
              <a:gd name="T20" fmla="*/ 2147483647 w 382"/>
              <a:gd name="T21" fmla="*/ 2147483647 h 623"/>
              <a:gd name="T22" fmla="*/ 2147483647 w 382"/>
              <a:gd name="T23" fmla="*/ 2147483647 h 623"/>
              <a:gd name="T24" fmla="*/ 2147483647 w 382"/>
              <a:gd name="T25" fmla="*/ 2147483647 h 623"/>
              <a:gd name="T26" fmla="*/ 2147483647 w 382"/>
              <a:gd name="T27" fmla="*/ 2147483647 h 623"/>
              <a:gd name="T28" fmla="*/ 2147483647 w 382"/>
              <a:gd name="T29" fmla="*/ 2147483647 h 623"/>
              <a:gd name="T30" fmla="*/ 2147483647 w 382"/>
              <a:gd name="T31" fmla="*/ 2147483647 h 623"/>
              <a:gd name="T32" fmla="*/ 2147483647 w 382"/>
              <a:gd name="T33" fmla="*/ 2147483647 h 623"/>
              <a:gd name="T34" fmla="*/ 2147483647 w 382"/>
              <a:gd name="T35" fmla="*/ 2147483647 h 623"/>
              <a:gd name="T36" fmla="*/ 2147483647 w 382"/>
              <a:gd name="T37" fmla="*/ 2147483647 h 623"/>
              <a:gd name="T38" fmla="*/ 2147483647 w 382"/>
              <a:gd name="T39" fmla="*/ 2147483647 h 623"/>
              <a:gd name="T40" fmla="*/ 2147483647 w 382"/>
              <a:gd name="T41" fmla="*/ 2147483647 h 623"/>
              <a:gd name="T42" fmla="*/ 2147483647 w 382"/>
              <a:gd name="T43" fmla="*/ 2147483647 h 623"/>
              <a:gd name="T44" fmla="*/ 2147483647 w 382"/>
              <a:gd name="T45" fmla="*/ 2147483647 h 623"/>
              <a:gd name="T46" fmla="*/ 2147483647 w 382"/>
              <a:gd name="T47" fmla="*/ 2147483647 h 623"/>
              <a:gd name="T48" fmla="*/ 2147483647 w 382"/>
              <a:gd name="T49" fmla="*/ 2147483647 h 623"/>
              <a:gd name="T50" fmla="*/ 2147483647 w 382"/>
              <a:gd name="T51" fmla="*/ 2147483647 h 623"/>
              <a:gd name="T52" fmla="*/ 2147483647 w 382"/>
              <a:gd name="T53" fmla="*/ 2147483647 h 623"/>
              <a:gd name="T54" fmla="*/ 2147483647 w 382"/>
              <a:gd name="T55" fmla="*/ 2147483647 h 623"/>
              <a:gd name="T56" fmla="*/ 2147483647 w 382"/>
              <a:gd name="T57" fmla="*/ 2147483647 h 623"/>
              <a:gd name="T58" fmla="*/ 2147483647 w 382"/>
              <a:gd name="T59" fmla="*/ 2147483647 h 623"/>
              <a:gd name="T60" fmla="*/ 2147483647 w 382"/>
              <a:gd name="T61" fmla="*/ 2147483647 h 623"/>
              <a:gd name="T62" fmla="*/ 2147483647 w 382"/>
              <a:gd name="T63" fmla="*/ 2147483647 h 623"/>
              <a:gd name="T64" fmla="*/ 2147483647 w 382"/>
              <a:gd name="T65" fmla="*/ 2147483647 h 623"/>
              <a:gd name="T66" fmla="*/ 2147483647 w 382"/>
              <a:gd name="T67" fmla="*/ 2147483647 h 623"/>
              <a:gd name="T68" fmla="*/ 2147483647 w 382"/>
              <a:gd name="T69" fmla="*/ 2147483647 h 623"/>
              <a:gd name="T70" fmla="*/ 2147483647 w 382"/>
              <a:gd name="T71" fmla="*/ 2147483647 h 623"/>
              <a:gd name="T72" fmla="*/ 2147483647 w 382"/>
              <a:gd name="T73" fmla="*/ 2147483647 h 623"/>
              <a:gd name="T74" fmla="*/ 2147483647 w 382"/>
              <a:gd name="T75" fmla="*/ 2147483647 h 623"/>
              <a:gd name="T76" fmla="*/ 2147483647 w 382"/>
              <a:gd name="T77" fmla="*/ 2147483647 h 623"/>
              <a:gd name="T78" fmla="*/ 2147483647 w 382"/>
              <a:gd name="T79" fmla="*/ 2147483647 h 623"/>
              <a:gd name="T80" fmla="*/ 2147483647 w 382"/>
              <a:gd name="T81" fmla="*/ 2147483647 h 623"/>
              <a:gd name="T82" fmla="*/ 2147483647 w 382"/>
              <a:gd name="T83" fmla="*/ 2147483647 h 623"/>
              <a:gd name="T84" fmla="*/ 2147483647 w 382"/>
              <a:gd name="T85" fmla="*/ 2147483647 h 623"/>
              <a:gd name="T86" fmla="*/ 2147483647 w 382"/>
              <a:gd name="T87" fmla="*/ 2147483647 h 623"/>
              <a:gd name="T88" fmla="*/ 2147483647 w 382"/>
              <a:gd name="T89" fmla="*/ 2147483647 h 623"/>
              <a:gd name="T90" fmla="*/ 2147483647 w 382"/>
              <a:gd name="T91" fmla="*/ 2147483647 h 623"/>
              <a:gd name="T92" fmla="*/ 0 w 382"/>
              <a:gd name="T93" fmla="*/ 2147483647 h 623"/>
              <a:gd name="T94" fmla="*/ 2147483647 w 382"/>
              <a:gd name="T95" fmla="*/ 2147483647 h 623"/>
              <a:gd name="T96" fmla="*/ 2147483647 w 382"/>
              <a:gd name="T97" fmla="*/ 2147483647 h 623"/>
              <a:gd name="T98" fmla="*/ 2147483647 w 382"/>
              <a:gd name="T99" fmla="*/ 2147483647 h 623"/>
              <a:gd name="T100" fmla="*/ 2147483647 w 382"/>
              <a:gd name="T101" fmla="*/ 2147483647 h 623"/>
              <a:gd name="T102" fmla="*/ 2147483647 w 382"/>
              <a:gd name="T103" fmla="*/ 0 h 623"/>
              <a:gd name="T104" fmla="*/ 2147483647 w 382"/>
              <a:gd name="T105" fmla="*/ 2147483647 h 623"/>
              <a:gd name="T106" fmla="*/ 2147483647 w 382"/>
              <a:gd name="T107" fmla="*/ 2147483647 h 6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82" h="623">
                <a:moveTo>
                  <a:pt x="204" y="15"/>
                </a:moveTo>
                <a:lnTo>
                  <a:pt x="216" y="15"/>
                </a:lnTo>
                <a:lnTo>
                  <a:pt x="230" y="34"/>
                </a:lnTo>
                <a:lnTo>
                  <a:pt x="240" y="34"/>
                </a:lnTo>
                <a:lnTo>
                  <a:pt x="273" y="86"/>
                </a:lnTo>
                <a:lnTo>
                  <a:pt x="317" y="176"/>
                </a:lnTo>
                <a:lnTo>
                  <a:pt x="334" y="191"/>
                </a:lnTo>
                <a:lnTo>
                  <a:pt x="364" y="234"/>
                </a:lnTo>
                <a:lnTo>
                  <a:pt x="367" y="277"/>
                </a:lnTo>
                <a:lnTo>
                  <a:pt x="382" y="333"/>
                </a:lnTo>
                <a:lnTo>
                  <a:pt x="367" y="376"/>
                </a:lnTo>
                <a:lnTo>
                  <a:pt x="364" y="487"/>
                </a:lnTo>
                <a:lnTo>
                  <a:pt x="374" y="524"/>
                </a:lnTo>
                <a:lnTo>
                  <a:pt x="372" y="620"/>
                </a:lnTo>
                <a:lnTo>
                  <a:pt x="360" y="620"/>
                </a:lnTo>
                <a:lnTo>
                  <a:pt x="339" y="595"/>
                </a:lnTo>
                <a:lnTo>
                  <a:pt x="301" y="605"/>
                </a:lnTo>
                <a:lnTo>
                  <a:pt x="294" y="614"/>
                </a:lnTo>
                <a:lnTo>
                  <a:pt x="273" y="614"/>
                </a:lnTo>
                <a:lnTo>
                  <a:pt x="261" y="623"/>
                </a:lnTo>
                <a:lnTo>
                  <a:pt x="208" y="620"/>
                </a:lnTo>
                <a:lnTo>
                  <a:pt x="164" y="610"/>
                </a:lnTo>
                <a:lnTo>
                  <a:pt x="77" y="614"/>
                </a:lnTo>
                <a:lnTo>
                  <a:pt x="72" y="610"/>
                </a:lnTo>
                <a:lnTo>
                  <a:pt x="70" y="549"/>
                </a:lnTo>
                <a:lnTo>
                  <a:pt x="70" y="552"/>
                </a:lnTo>
                <a:lnTo>
                  <a:pt x="72" y="558"/>
                </a:lnTo>
                <a:lnTo>
                  <a:pt x="80" y="558"/>
                </a:lnTo>
                <a:lnTo>
                  <a:pt x="103" y="509"/>
                </a:lnTo>
                <a:lnTo>
                  <a:pt x="95" y="496"/>
                </a:lnTo>
                <a:lnTo>
                  <a:pt x="87" y="496"/>
                </a:lnTo>
                <a:lnTo>
                  <a:pt x="65" y="528"/>
                </a:lnTo>
                <a:lnTo>
                  <a:pt x="65" y="515"/>
                </a:lnTo>
                <a:lnTo>
                  <a:pt x="84" y="500"/>
                </a:lnTo>
                <a:lnTo>
                  <a:pt x="105" y="453"/>
                </a:lnTo>
                <a:lnTo>
                  <a:pt x="105" y="444"/>
                </a:lnTo>
                <a:lnTo>
                  <a:pt x="98" y="434"/>
                </a:lnTo>
                <a:lnTo>
                  <a:pt x="87" y="438"/>
                </a:lnTo>
                <a:lnTo>
                  <a:pt x="70" y="475"/>
                </a:lnTo>
                <a:lnTo>
                  <a:pt x="62" y="487"/>
                </a:lnTo>
                <a:lnTo>
                  <a:pt x="55" y="386"/>
                </a:lnTo>
                <a:lnTo>
                  <a:pt x="40" y="348"/>
                </a:lnTo>
                <a:lnTo>
                  <a:pt x="22" y="271"/>
                </a:lnTo>
                <a:lnTo>
                  <a:pt x="7" y="243"/>
                </a:lnTo>
                <a:lnTo>
                  <a:pt x="4" y="176"/>
                </a:lnTo>
                <a:lnTo>
                  <a:pt x="4" y="167"/>
                </a:lnTo>
                <a:lnTo>
                  <a:pt x="0" y="163"/>
                </a:lnTo>
                <a:lnTo>
                  <a:pt x="18" y="138"/>
                </a:lnTo>
                <a:lnTo>
                  <a:pt x="51" y="52"/>
                </a:lnTo>
                <a:lnTo>
                  <a:pt x="80" y="34"/>
                </a:lnTo>
                <a:lnTo>
                  <a:pt x="103" y="24"/>
                </a:lnTo>
                <a:lnTo>
                  <a:pt x="128" y="0"/>
                </a:lnTo>
                <a:lnTo>
                  <a:pt x="193" y="9"/>
                </a:lnTo>
                <a:lnTo>
                  <a:pt x="204" y="15"/>
                </a:lnTo>
                <a:close/>
              </a:path>
            </a:pathLst>
          </a:custGeom>
          <a:solidFill>
            <a:srgbClr val="3494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2" name="Freeform 20"/>
          <p:cNvSpPr>
            <a:spLocks/>
          </p:cNvSpPr>
          <p:nvPr/>
        </p:nvSpPr>
        <p:spPr bwMode="auto">
          <a:xfrm>
            <a:off x="8853488" y="3797300"/>
            <a:ext cx="74612" cy="157163"/>
          </a:xfrm>
          <a:custGeom>
            <a:avLst/>
            <a:gdLst>
              <a:gd name="T0" fmla="*/ 2147483647 w 40"/>
              <a:gd name="T1" fmla="*/ 2147483647 h 99"/>
              <a:gd name="T2" fmla="*/ 2147483647 w 40"/>
              <a:gd name="T3" fmla="*/ 2147483647 h 99"/>
              <a:gd name="T4" fmla="*/ 2147483647 w 40"/>
              <a:gd name="T5" fmla="*/ 2147483647 h 99"/>
              <a:gd name="T6" fmla="*/ 0 w 40"/>
              <a:gd name="T7" fmla="*/ 2147483647 h 99"/>
              <a:gd name="T8" fmla="*/ 0 w 40"/>
              <a:gd name="T9" fmla="*/ 2147483647 h 99"/>
              <a:gd name="T10" fmla="*/ 2147483647 w 40"/>
              <a:gd name="T11" fmla="*/ 2147483647 h 99"/>
              <a:gd name="T12" fmla="*/ 2147483647 w 40"/>
              <a:gd name="T13" fmla="*/ 2147483647 h 99"/>
              <a:gd name="T14" fmla="*/ 2147483647 w 40"/>
              <a:gd name="T15" fmla="*/ 0 h 99"/>
              <a:gd name="T16" fmla="*/ 2147483647 w 40"/>
              <a:gd name="T17" fmla="*/ 0 h 99"/>
              <a:gd name="T18" fmla="*/ 2147483647 w 40"/>
              <a:gd name="T19" fmla="*/ 2147483647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99">
                <a:moveTo>
                  <a:pt x="40" y="18"/>
                </a:moveTo>
                <a:lnTo>
                  <a:pt x="36" y="74"/>
                </a:lnTo>
                <a:lnTo>
                  <a:pt x="14" y="99"/>
                </a:lnTo>
                <a:lnTo>
                  <a:pt x="0" y="61"/>
                </a:lnTo>
                <a:lnTo>
                  <a:pt x="0" y="9"/>
                </a:lnTo>
                <a:lnTo>
                  <a:pt x="11" y="9"/>
                </a:lnTo>
                <a:lnTo>
                  <a:pt x="19" y="37"/>
                </a:lnTo>
                <a:lnTo>
                  <a:pt x="26" y="0"/>
                </a:lnTo>
                <a:lnTo>
                  <a:pt x="33" y="0"/>
                </a:lnTo>
                <a:lnTo>
                  <a:pt x="4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3" name="Freeform 21"/>
          <p:cNvSpPr>
            <a:spLocks/>
          </p:cNvSpPr>
          <p:nvPr/>
        </p:nvSpPr>
        <p:spPr bwMode="auto">
          <a:xfrm>
            <a:off x="8335963" y="3830638"/>
            <a:ext cx="95250" cy="96837"/>
          </a:xfrm>
          <a:custGeom>
            <a:avLst/>
            <a:gdLst>
              <a:gd name="T0" fmla="*/ 2147483647 w 55"/>
              <a:gd name="T1" fmla="*/ 2147483647 h 62"/>
              <a:gd name="T2" fmla="*/ 2147483647 w 55"/>
              <a:gd name="T3" fmla="*/ 2147483647 h 62"/>
              <a:gd name="T4" fmla="*/ 2147483647 w 55"/>
              <a:gd name="T5" fmla="*/ 2147483647 h 62"/>
              <a:gd name="T6" fmla="*/ 2147483647 w 55"/>
              <a:gd name="T7" fmla="*/ 2147483647 h 62"/>
              <a:gd name="T8" fmla="*/ 2147483647 w 55"/>
              <a:gd name="T9" fmla="*/ 2147483647 h 62"/>
              <a:gd name="T10" fmla="*/ 2147483647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0 w 55"/>
              <a:gd name="T25" fmla="*/ 2147483647 h 62"/>
              <a:gd name="T26" fmla="*/ 0 w 55"/>
              <a:gd name="T27" fmla="*/ 2147483647 h 62"/>
              <a:gd name="T28" fmla="*/ 2147483647 w 55"/>
              <a:gd name="T29" fmla="*/ 0 h 62"/>
              <a:gd name="T30" fmla="*/ 2147483647 w 55"/>
              <a:gd name="T31" fmla="*/ 0 h 62"/>
              <a:gd name="T32" fmla="*/ 2147483647 w 55"/>
              <a:gd name="T33" fmla="*/ 2147483647 h 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62">
                <a:moveTo>
                  <a:pt x="37" y="25"/>
                </a:moveTo>
                <a:lnTo>
                  <a:pt x="47" y="25"/>
                </a:lnTo>
                <a:lnTo>
                  <a:pt x="55" y="43"/>
                </a:lnTo>
                <a:lnTo>
                  <a:pt x="55" y="58"/>
                </a:lnTo>
                <a:lnTo>
                  <a:pt x="52" y="62"/>
                </a:lnTo>
                <a:lnTo>
                  <a:pt x="26" y="49"/>
                </a:lnTo>
                <a:lnTo>
                  <a:pt x="26" y="40"/>
                </a:lnTo>
                <a:lnTo>
                  <a:pt x="37" y="25"/>
                </a:lnTo>
                <a:lnTo>
                  <a:pt x="33" y="19"/>
                </a:lnTo>
                <a:lnTo>
                  <a:pt x="26" y="19"/>
                </a:lnTo>
                <a:lnTo>
                  <a:pt x="19" y="34"/>
                </a:lnTo>
                <a:lnTo>
                  <a:pt x="7" y="49"/>
                </a:lnTo>
                <a:lnTo>
                  <a:pt x="0" y="49"/>
                </a:lnTo>
                <a:lnTo>
                  <a:pt x="0" y="25"/>
                </a:lnTo>
                <a:lnTo>
                  <a:pt x="19" y="0"/>
                </a:lnTo>
                <a:lnTo>
                  <a:pt x="33" y="0"/>
                </a:lnTo>
                <a:lnTo>
                  <a:pt x="37"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4" name="Freeform 22"/>
          <p:cNvSpPr>
            <a:spLocks/>
          </p:cNvSpPr>
          <p:nvPr/>
        </p:nvSpPr>
        <p:spPr bwMode="auto">
          <a:xfrm>
            <a:off x="9525000" y="3797300"/>
            <a:ext cx="100013" cy="179388"/>
          </a:xfrm>
          <a:custGeom>
            <a:avLst/>
            <a:gdLst>
              <a:gd name="T0" fmla="*/ 2147483647 w 57"/>
              <a:gd name="T1" fmla="*/ 2147483647 h 114"/>
              <a:gd name="T2" fmla="*/ 2147483647 w 57"/>
              <a:gd name="T3" fmla="*/ 2147483647 h 114"/>
              <a:gd name="T4" fmla="*/ 2147483647 w 57"/>
              <a:gd name="T5" fmla="*/ 2147483647 h 114"/>
              <a:gd name="T6" fmla="*/ 2147483647 w 57"/>
              <a:gd name="T7" fmla="*/ 2147483647 h 114"/>
              <a:gd name="T8" fmla="*/ 2147483647 w 57"/>
              <a:gd name="T9" fmla="*/ 2147483647 h 114"/>
              <a:gd name="T10" fmla="*/ 2147483647 w 57"/>
              <a:gd name="T11" fmla="*/ 2147483647 h 114"/>
              <a:gd name="T12" fmla="*/ 2147483647 w 57"/>
              <a:gd name="T13" fmla="*/ 2147483647 h 114"/>
              <a:gd name="T14" fmla="*/ 0 w 57"/>
              <a:gd name="T15" fmla="*/ 2147483647 h 114"/>
              <a:gd name="T16" fmla="*/ 2147483647 w 57"/>
              <a:gd name="T17" fmla="*/ 2147483647 h 114"/>
              <a:gd name="T18" fmla="*/ 2147483647 w 57"/>
              <a:gd name="T19" fmla="*/ 2147483647 h 114"/>
              <a:gd name="T20" fmla="*/ 2147483647 w 57"/>
              <a:gd name="T21" fmla="*/ 2147483647 h 114"/>
              <a:gd name="T22" fmla="*/ 2147483647 w 57"/>
              <a:gd name="T23" fmla="*/ 2147483647 h 114"/>
              <a:gd name="T24" fmla="*/ 2147483647 w 57"/>
              <a:gd name="T25" fmla="*/ 0 h 114"/>
              <a:gd name="T26" fmla="*/ 2147483647 w 57"/>
              <a:gd name="T27" fmla="*/ 2147483647 h 114"/>
              <a:gd name="T28" fmla="*/ 2147483647 w 57"/>
              <a:gd name="T29" fmla="*/ 2147483647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7" h="114">
                <a:moveTo>
                  <a:pt x="57" y="43"/>
                </a:moveTo>
                <a:lnTo>
                  <a:pt x="40" y="48"/>
                </a:lnTo>
                <a:lnTo>
                  <a:pt x="40" y="71"/>
                </a:lnTo>
                <a:lnTo>
                  <a:pt x="33" y="82"/>
                </a:lnTo>
                <a:lnTo>
                  <a:pt x="26" y="71"/>
                </a:lnTo>
                <a:lnTo>
                  <a:pt x="21" y="114"/>
                </a:lnTo>
                <a:lnTo>
                  <a:pt x="11" y="110"/>
                </a:lnTo>
                <a:lnTo>
                  <a:pt x="0" y="15"/>
                </a:lnTo>
                <a:lnTo>
                  <a:pt x="7" y="5"/>
                </a:lnTo>
                <a:lnTo>
                  <a:pt x="29" y="18"/>
                </a:lnTo>
                <a:lnTo>
                  <a:pt x="36" y="30"/>
                </a:lnTo>
                <a:lnTo>
                  <a:pt x="43" y="15"/>
                </a:lnTo>
                <a:lnTo>
                  <a:pt x="43" y="0"/>
                </a:lnTo>
                <a:lnTo>
                  <a:pt x="57" y="9"/>
                </a:lnTo>
                <a:lnTo>
                  <a:pt x="5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5" name="Freeform 23"/>
          <p:cNvSpPr>
            <a:spLocks/>
          </p:cNvSpPr>
          <p:nvPr/>
        </p:nvSpPr>
        <p:spPr bwMode="auto">
          <a:xfrm>
            <a:off x="9291638" y="3829050"/>
            <a:ext cx="74612" cy="125413"/>
          </a:xfrm>
          <a:custGeom>
            <a:avLst/>
            <a:gdLst>
              <a:gd name="T0" fmla="*/ 2147483647 w 36"/>
              <a:gd name="T1" fmla="*/ 2147483647 h 81"/>
              <a:gd name="T2" fmla="*/ 2147483647 w 36"/>
              <a:gd name="T3" fmla="*/ 2147483647 h 81"/>
              <a:gd name="T4" fmla="*/ 2147483647 w 36"/>
              <a:gd name="T5" fmla="*/ 2147483647 h 81"/>
              <a:gd name="T6" fmla="*/ 0 w 36"/>
              <a:gd name="T7" fmla="*/ 2147483647 h 81"/>
              <a:gd name="T8" fmla="*/ 0 w 36"/>
              <a:gd name="T9" fmla="*/ 2147483647 h 81"/>
              <a:gd name="T10" fmla="*/ 2147483647 w 36"/>
              <a:gd name="T11" fmla="*/ 0 h 81"/>
              <a:gd name="T12" fmla="*/ 2147483647 w 36"/>
              <a:gd name="T13" fmla="*/ 2147483647 h 81"/>
              <a:gd name="T14" fmla="*/ 2147483647 w 36"/>
              <a:gd name="T15" fmla="*/ 2147483647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81">
                <a:moveTo>
                  <a:pt x="10" y="62"/>
                </a:moveTo>
                <a:lnTo>
                  <a:pt x="10" y="77"/>
                </a:lnTo>
                <a:lnTo>
                  <a:pt x="7" y="81"/>
                </a:lnTo>
                <a:lnTo>
                  <a:pt x="0" y="81"/>
                </a:lnTo>
                <a:lnTo>
                  <a:pt x="0" y="38"/>
                </a:lnTo>
                <a:lnTo>
                  <a:pt x="29" y="0"/>
                </a:lnTo>
                <a:lnTo>
                  <a:pt x="36" y="10"/>
                </a:lnTo>
                <a:lnTo>
                  <a:pt x="1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6" name="Freeform 24"/>
          <p:cNvSpPr>
            <a:spLocks/>
          </p:cNvSpPr>
          <p:nvPr/>
        </p:nvSpPr>
        <p:spPr bwMode="auto">
          <a:xfrm>
            <a:off x="9332913" y="3843338"/>
            <a:ext cx="74612" cy="96837"/>
          </a:xfrm>
          <a:custGeom>
            <a:avLst/>
            <a:gdLst>
              <a:gd name="T0" fmla="*/ 2147483647 w 22"/>
              <a:gd name="T1" fmla="*/ 2147483647 h 62"/>
              <a:gd name="T2" fmla="*/ 2147483647 w 22"/>
              <a:gd name="T3" fmla="*/ 2147483647 h 62"/>
              <a:gd name="T4" fmla="*/ 2147483647 w 22"/>
              <a:gd name="T5" fmla="*/ 2147483647 h 62"/>
              <a:gd name="T6" fmla="*/ 0 w 22"/>
              <a:gd name="T7" fmla="*/ 2147483647 h 62"/>
              <a:gd name="T8" fmla="*/ 0 w 22"/>
              <a:gd name="T9" fmla="*/ 2147483647 h 62"/>
              <a:gd name="T10" fmla="*/ 2147483647 w 22"/>
              <a:gd name="T11" fmla="*/ 0 h 62"/>
              <a:gd name="T12" fmla="*/ 2147483647 w 22"/>
              <a:gd name="T13" fmla="*/ 0 h 62"/>
              <a:gd name="T14" fmla="*/ 2147483647 w 22"/>
              <a:gd name="T15" fmla="*/ 2147483647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 h="62">
                <a:moveTo>
                  <a:pt x="22" y="4"/>
                </a:moveTo>
                <a:lnTo>
                  <a:pt x="10" y="56"/>
                </a:lnTo>
                <a:lnTo>
                  <a:pt x="8" y="62"/>
                </a:lnTo>
                <a:lnTo>
                  <a:pt x="0" y="62"/>
                </a:lnTo>
                <a:lnTo>
                  <a:pt x="0" y="25"/>
                </a:lnTo>
                <a:lnTo>
                  <a:pt x="10" y="0"/>
                </a:lnTo>
                <a:lnTo>
                  <a:pt x="18" y="0"/>
                </a:lnTo>
                <a:lnTo>
                  <a:pt x="2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7" name="Freeform 25"/>
          <p:cNvSpPr>
            <a:spLocks/>
          </p:cNvSpPr>
          <p:nvPr/>
        </p:nvSpPr>
        <p:spPr bwMode="auto">
          <a:xfrm>
            <a:off x="8899525" y="3852863"/>
            <a:ext cx="74613" cy="74612"/>
          </a:xfrm>
          <a:custGeom>
            <a:avLst/>
            <a:gdLst>
              <a:gd name="T0" fmla="*/ 2147483647 w 10"/>
              <a:gd name="T1" fmla="*/ 2147483647 h 43"/>
              <a:gd name="T2" fmla="*/ 2147483647 w 10"/>
              <a:gd name="T3" fmla="*/ 2147483647 h 43"/>
              <a:gd name="T4" fmla="*/ 0 w 10"/>
              <a:gd name="T5" fmla="*/ 2147483647 h 43"/>
              <a:gd name="T6" fmla="*/ 0 w 10"/>
              <a:gd name="T7" fmla="*/ 0 h 43"/>
              <a:gd name="T8" fmla="*/ 2147483647 w 10"/>
              <a:gd name="T9" fmla="*/ 0 h 43"/>
              <a:gd name="T10" fmla="*/ 2147483647 w 10"/>
              <a:gd name="T11" fmla="*/ 2147483647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43">
                <a:moveTo>
                  <a:pt x="10" y="34"/>
                </a:moveTo>
                <a:lnTo>
                  <a:pt x="2" y="43"/>
                </a:lnTo>
                <a:lnTo>
                  <a:pt x="0" y="43"/>
                </a:lnTo>
                <a:lnTo>
                  <a:pt x="0" y="0"/>
                </a:lnTo>
                <a:lnTo>
                  <a:pt x="10" y="0"/>
                </a:lnTo>
                <a:lnTo>
                  <a:pt x="1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8" name="Freeform 26"/>
          <p:cNvSpPr>
            <a:spLocks/>
          </p:cNvSpPr>
          <p:nvPr/>
        </p:nvSpPr>
        <p:spPr bwMode="auto">
          <a:xfrm>
            <a:off x="6343650" y="3871913"/>
            <a:ext cx="74613" cy="74612"/>
          </a:xfrm>
          <a:custGeom>
            <a:avLst/>
            <a:gdLst>
              <a:gd name="T0" fmla="*/ 2147483647 w 9"/>
              <a:gd name="T1" fmla="*/ 2147483647 h 33"/>
              <a:gd name="T2" fmla="*/ 2147483647 w 9"/>
              <a:gd name="T3" fmla="*/ 2147483647 h 33"/>
              <a:gd name="T4" fmla="*/ 0 w 9"/>
              <a:gd name="T5" fmla="*/ 0 h 33"/>
              <a:gd name="T6" fmla="*/ 2147483647 w 9"/>
              <a:gd name="T7" fmla="*/ 0 h 33"/>
              <a:gd name="T8" fmla="*/ 2147483647 w 9"/>
              <a:gd name="T9" fmla="*/ 2147483647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33">
                <a:moveTo>
                  <a:pt x="9" y="28"/>
                </a:moveTo>
                <a:lnTo>
                  <a:pt x="5" y="33"/>
                </a:lnTo>
                <a:lnTo>
                  <a:pt x="0" y="0"/>
                </a:lnTo>
                <a:lnTo>
                  <a:pt x="9" y="0"/>
                </a:lnTo>
                <a:lnTo>
                  <a:pt x="9" y="28"/>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59" name="Freeform 27"/>
          <p:cNvSpPr>
            <a:spLocks/>
          </p:cNvSpPr>
          <p:nvPr/>
        </p:nvSpPr>
        <p:spPr bwMode="auto">
          <a:xfrm>
            <a:off x="9361488" y="3884613"/>
            <a:ext cx="74612" cy="80962"/>
          </a:xfrm>
          <a:custGeom>
            <a:avLst/>
            <a:gdLst>
              <a:gd name="T0" fmla="*/ 2147483647 w 22"/>
              <a:gd name="T1" fmla="*/ 2147483647 h 53"/>
              <a:gd name="T2" fmla="*/ 2147483647 w 22"/>
              <a:gd name="T3" fmla="*/ 2147483647 h 53"/>
              <a:gd name="T4" fmla="*/ 2147483647 w 22"/>
              <a:gd name="T5" fmla="*/ 2147483647 h 53"/>
              <a:gd name="T6" fmla="*/ 0 w 22"/>
              <a:gd name="T7" fmla="*/ 2147483647 h 53"/>
              <a:gd name="T8" fmla="*/ 2147483647 w 22"/>
              <a:gd name="T9" fmla="*/ 0 h 53"/>
              <a:gd name="T10" fmla="*/ 2147483647 w 22"/>
              <a:gd name="T11" fmla="*/ 0 h 53"/>
              <a:gd name="T12" fmla="*/ 2147483647 w 22"/>
              <a:gd name="T13" fmla="*/ 2147483647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 h="53">
                <a:moveTo>
                  <a:pt x="22" y="47"/>
                </a:moveTo>
                <a:lnTo>
                  <a:pt x="18" y="53"/>
                </a:lnTo>
                <a:lnTo>
                  <a:pt x="11" y="53"/>
                </a:lnTo>
                <a:lnTo>
                  <a:pt x="0" y="38"/>
                </a:lnTo>
                <a:lnTo>
                  <a:pt x="11" y="0"/>
                </a:lnTo>
                <a:lnTo>
                  <a:pt x="18" y="0"/>
                </a:lnTo>
                <a:lnTo>
                  <a:pt x="22"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0" name="Freeform 28"/>
          <p:cNvSpPr>
            <a:spLocks/>
          </p:cNvSpPr>
          <p:nvPr/>
        </p:nvSpPr>
        <p:spPr bwMode="auto">
          <a:xfrm>
            <a:off x="9917113" y="3908425"/>
            <a:ext cx="74612" cy="77788"/>
          </a:xfrm>
          <a:custGeom>
            <a:avLst/>
            <a:gdLst>
              <a:gd name="T0" fmla="*/ 2147483647 w 41"/>
              <a:gd name="T1" fmla="*/ 2147483647 h 49"/>
              <a:gd name="T2" fmla="*/ 0 w 41"/>
              <a:gd name="T3" fmla="*/ 2147483647 h 49"/>
              <a:gd name="T4" fmla="*/ 2147483647 w 41"/>
              <a:gd name="T5" fmla="*/ 0 h 49"/>
              <a:gd name="T6" fmla="*/ 2147483647 w 41"/>
              <a:gd name="T7" fmla="*/ 0 h 49"/>
              <a:gd name="T8" fmla="*/ 2147483647 w 41"/>
              <a:gd name="T9" fmla="*/ 2147483647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9">
                <a:moveTo>
                  <a:pt x="41" y="10"/>
                </a:moveTo>
                <a:lnTo>
                  <a:pt x="0" y="49"/>
                </a:lnTo>
                <a:lnTo>
                  <a:pt x="36" y="0"/>
                </a:lnTo>
                <a:lnTo>
                  <a:pt x="41" y="0"/>
                </a:lnTo>
                <a:lnTo>
                  <a:pt x="41" y="10"/>
                </a:lnTo>
                <a:close/>
              </a:path>
            </a:pathLst>
          </a:custGeom>
          <a:solidFill>
            <a:srgbClr val="BAB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1" name="Freeform 29"/>
          <p:cNvSpPr>
            <a:spLocks/>
          </p:cNvSpPr>
          <p:nvPr/>
        </p:nvSpPr>
        <p:spPr bwMode="auto">
          <a:xfrm>
            <a:off x="8778875" y="3854450"/>
            <a:ext cx="119063" cy="231775"/>
          </a:xfrm>
          <a:custGeom>
            <a:avLst/>
            <a:gdLst>
              <a:gd name="T0" fmla="*/ 2147483647 w 68"/>
              <a:gd name="T1" fmla="*/ 0 h 147"/>
              <a:gd name="T2" fmla="*/ 2147483647 w 68"/>
              <a:gd name="T3" fmla="*/ 0 h 147"/>
              <a:gd name="T4" fmla="*/ 2147483647 w 68"/>
              <a:gd name="T5" fmla="*/ 2147483647 h 147"/>
              <a:gd name="T6" fmla="*/ 2147483647 w 68"/>
              <a:gd name="T7" fmla="*/ 2147483647 h 147"/>
              <a:gd name="T8" fmla="*/ 2147483647 w 68"/>
              <a:gd name="T9" fmla="*/ 2147483647 h 147"/>
              <a:gd name="T10" fmla="*/ 2147483647 w 68"/>
              <a:gd name="T11" fmla="*/ 2147483647 h 147"/>
              <a:gd name="T12" fmla="*/ 2147483647 w 68"/>
              <a:gd name="T13" fmla="*/ 2147483647 h 147"/>
              <a:gd name="T14" fmla="*/ 2147483647 w 68"/>
              <a:gd name="T15" fmla="*/ 2147483647 h 147"/>
              <a:gd name="T16" fmla="*/ 2147483647 w 68"/>
              <a:gd name="T17" fmla="*/ 2147483647 h 147"/>
              <a:gd name="T18" fmla="*/ 2147483647 w 68"/>
              <a:gd name="T19" fmla="*/ 2147483647 h 147"/>
              <a:gd name="T20" fmla="*/ 2147483647 w 68"/>
              <a:gd name="T21" fmla="*/ 2147483647 h 147"/>
              <a:gd name="T22" fmla="*/ 2147483647 w 68"/>
              <a:gd name="T23" fmla="*/ 2147483647 h 147"/>
              <a:gd name="T24" fmla="*/ 2147483647 w 68"/>
              <a:gd name="T25" fmla="*/ 2147483647 h 147"/>
              <a:gd name="T26" fmla="*/ 2147483647 w 68"/>
              <a:gd name="T27" fmla="*/ 2147483647 h 147"/>
              <a:gd name="T28" fmla="*/ 2147483647 w 68"/>
              <a:gd name="T29" fmla="*/ 2147483647 h 147"/>
              <a:gd name="T30" fmla="*/ 2147483647 w 68"/>
              <a:gd name="T31" fmla="*/ 2147483647 h 147"/>
              <a:gd name="T32" fmla="*/ 0 w 68"/>
              <a:gd name="T33" fmla="*/ 2147483647 h 147"/>
              <a:gd name="T34" fmla="*/ 2147483647 w 68"/>
              <a:gd name="T35" fmla="*/ 2147483647 h 147"/>
              <a:gd name="T36" fmla="*/ 2147483647 w 68"/>
              <a:gd name="T37" fmla="*/ 2147483647 h 147"/>
              <a:gd name="T38" fmla="*/ 2147483647 w 68"/>
              <a:gd name="T39" fmla="*/ 2147483647 h 147"/>
              <a:gd name="T40" fmla="*/ 2147483647 w 68"/>
              <a:gd name="T41" fmla="*/ 0 h 147"/>
              <a:gd name="T42" fmla="*/ 2147483647 w 68"/>
              <a:gd name="T43" fmla="*/ 2147483647 h 147"/>
              <a:gd name="T44" fmla="*/ 2147483647 w 68"/>
              <a:gd name="T45" fmla="*/ 0 h 1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147">
                <a:moveTo>
                  <a:pt x="58" y="0"/>
                </a:moveTo>
                <a:lnTo>
                  <a:pt x="66" y="0"/>
                </a:lnTo>
                <a:lnTo>
                  <a:pt x="68" y="119"/>
                </a:lnTo>
                <a:lnTo>
                  <a:pt x="68" y="134"/>
                </a:lnTo>
                <a:lnTo>
                  <a:pt x="66" y="138"/>
                </a:lnTo>
                <a:lnTo>
                  <a:pt x="61" y="138"/>
                </a:lnTo>
                <a:lnTo>
                  <a:pt x="54" y="129"/>
                </a:lnTo>
                <a:lnTo>
                  <a:pt x="43" y="147"/>
                </a:lnTo>
                <a:lnTo>
                  <a:pt x="33" y="134"/>
                </a:lnTo>
                <a:lnTo>
                  <a:pt x="25" y="67"/>
                </a:lnTo>
                <a:lnTo>
                  <a:pt x="25" y="61"/>
                </a:lnTo>
                <a:lnTo>
                  <a:pt x="21" y="58"/>
                </a:lnTo>
                <a:lnTo>
                  <a:pt x="10" y="125"/>
                </a:lnTo>
                <a:lnTo>
                  <a:pt x="14" y="129"/>
                </a:lnTo>
                <a:lnTo>
                  <a:pt x="14" y="138"/>
                </a:lnTo>
                <a:lnTo>
                  <a:pt x="10" y="144"/>
                </a:lnTo>
                <a:lnTo>
                  <a:pt x="0" y="129"/>
                </a:lnTo>
                <a:lnTo>
                  <a:pt x="3" y="39"/>
                </a:lnTo>
                <a:lnTo>
                  <a:pt x="10" y="14"/>
                </a:lnTo>
                <a:lnTo>
                  <a:pt x="21" y="29"/>
                </a:lnTo>
                <a:lnTo>
                  <a:pt x="35" y="0"/>
                </a:lnTo>
                <a:lnTo>
                  <a:pt x="47" y="9"/>
                </a:lnTo>
                <a:lnTo>
                  <a:pt x="5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2" name="Freeform 30"/>
          <p:cNvSpPr>
            <a:spLocks/>
          </p:cNvSpPr>
          <p:nvPr/>
        </p:nvSpPr>
        <p:spPr bwMode="auto">
          <a:xfrm>
            <a:off x="6426200" y="3898900"/>
            <a:ext cx="82550" cy="157163"/>
          </a:xfrm>
          <a:custGeom>
            <a:avLst/>
            <a:gdLst>
              <a:gd name="T0" fmla="*/ 2147483647 w 47"/>
              <a:gd name="T1" fmla="*/ 2147483647 h 101"/>
              <a:gd name="T2" fmla="*/ 2147483647 w 47"/>
              <a:gd name="T3" fmla="*/ 2147483647 h 101"/>
              <a:gd name="T4" fmla="*/ 2147483647 w 47"/>
              <a:gd name="T5" fmla="*/ 2147483647 h 101"/>
              <a:gd name="T6" fmla="*/ 0 w 47"/>
              <a:gd name="T7" fmla="*/ 2147483647 h 101"/>
              <a:gd name="T8" fmla="*/ 0 w 47"/>
              <a:gd name="T9" fmla="*/ 2147483647 h 101"/>
              <a:gd name="T10" fmla="*/ 2147483647 w 47"/>
              <a:gd name="T11" fmla="*/ 0 h 101"/>
              <a:gd name="T12" fmla="*/ 2147483647 w 47"/>
              <a:gd name="T13" fmla="*/ 2147483647 h 101"/>
              <a:gd name="T14" fmla="*/ 2147483647 w 47"/>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 h="101">
                <a:moveTo>
                  <a:pt x="30" y="58"/>
                </a:moveTo>
                <a:lnTo>
                  <a:pt x="47" y="64"/>
                </a:lnTo>
                <a:lnTo>
                  <a:pt x="26" y="101"/>
                </a:lnTo>
                <a:lnTo>
                  <a:pt x="0" y="49"/>
                </a:lnTo>
                <a:lnTo>
                  <a:pt x="0" y="11"/>
                </a:lnTo>
                <a:lnTo>
                  <a:pt x="7" y="0"/>
                </a:lnTo>
                <a:lnTo>
                  <a:pt x="26" y="24"/>
                </a:lnTo>
                <a:lnTo>
                  <a:pt x="30" y="58"/>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3" name="Freeform 31"/>
          <p:cNvSpPr>
            <a:spLocks/>
          </p:cNvSpPr>
          <p:nvPr/>
        </p:nvSpPr>
        <p:spPr bwMode="auto">
          <a:xfrm>
            <a:off x="9696450" y="3900488"/>
            <a:ext cx="74613" cy="201612"/>
          </a:xfrm>
          <a:custGeom>
            <a:avLst/>
            <a:gdLst>
              <a:gd name="T0" fmla="*/ 2147483647 w 37"/>
              <a:gd name="T1" fmla="*/ 2147483647 h 127"/>
              <a:gd name="T2" fmla="*/ 2147483647 w 37"/>
              <a:gd name="T3" fmla="*/ 2147483647 h 127"/>
              <a:gd name="T4" fmla="*/ 2147483647 w 37"/>
              <a:gd name="T5" fmla="*/ 2147483647 h 127"/>
              <a:gd name="T6" fmla="*/ 2147483647 w 37"/>
              <a:gd name="T7" fmla="*/ 2147483647 h 127"/>
              <a:gd name="T8" fmla="*/ 2147483647 w 37"/>
              <a:gd name="T9" fmla="*/ 2147483647 h 127"/>
              <a:gd name="T10" fmla="*/ 2147483647 w 37"/>
              <a:gd name="T11" fmla="*/ 2147483647 h 127"/>
              <a:gd name="T12" fmla="*/ 2147483647 w 37"/>
              <a:gd name="T13" fmla="*/ 2147483647 h 127"/>
              <a:gd name="T14" fmla="*/ 2147483647 w 37"/>
              <a:gd name="T15" fmla="*/ 2147483647 h 127"/>
              <a:gd name="T16" fmla="*/ 2147483647 w 37"/>
              <a:gd name="T17" fmla="*/ 2147483647 h 127"/>
              <a:gd name="T18" fmla="*/ 2147483647 w 37"/>
              <a:gd name="T19" fmla="*/ 2147483647 h 127"/>
              <a:gd name="T20" fmla="*/ 2147483647 w 37"/>
              <a:gd name="T21" fmla="*/ 2147483647 h 127"/>
              <a:gd name="T22" fmla="*/ 2147483647 w 37"/>
              <a:gd name="T23" fmla="*/ 2147483647 h 127"/>
              <a:gd name="T24" fmla="*/ 2147483647 w 37"/>
              <a:gd name="T25" fmla="*/ 2147483647 h 127"/>
              <a:gd name="T26" fmla="*/ 2147483647 w 37"/>
              <a:gd name="T27" fmla="*/ 2147483647 h 127"/>
              <a:gd name="T28" fmla="*/ 2147483647 w 37"/>
              <a:gd name="T29" fmla="*/ 2147483647 h 127"/>
              <a:gd name="T30" fmla="*/ 0 w 37"/>
              <a:gd name="T31" fmla="*/ 2147483647 h 127"/>
              <a:gd name="T32" fmla="*/ 2147483647 w 37"/>
              <a:gd name="T33" fmla="*/ 2147483647 h 127"/>
              <a:gd name="T34" fmla="*/ 2147483647 w 37"/>
              <a:gd name="T35" fmla="*/ 0 h 127"/>
              <a:gd name="T36" fmla="*/ 2147483647 w 37"/>
              <a:gd name="T37" fmla="*/ 0 h 127"/>
              <a:gd name="T38" fmla="*/ 2147483647 w 37"/>
              <a:gd name="T39" fmla="*/ 2147483647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7" h="127">
                <a:moveTo>
                  <a:pt x="30" y="28"/>
                </a:moveTo>
                <a:lnTo>
                  <a:pt x="32" y="28"/>
                </a:lnTo>
                <a:lnTo>
                  <a:pt x="37" y="43"/>
                </a:lnTo>
                <a:lnTo>
                  <a:pt x="37" y="56"/>
                </a:lnTo>
                <a:lnTo>
                  <a:pt x="25" y="71"/>
                </a:lnTo>
                <a:lnTo>
                  <a:pt x="37" y="80"/>
                </a:lnTo>
                <a:lnTo>
                  <a:pt x="25" y="118"/>
                </a:lnTo>
                <a:lnTo>
                  <a:pt x="25" y="123"/>
                </a:lnTo>
                <a:lnTo>
                  <a:pt x="22" y="127"/>
                </a:lnTo>
                <a:lnTo>
                  <a:pt x="15" y="127"/>
                </a:lnTo>
                <a:lnTo>
                  <a:pt x="15" y="95"/>
                </a:lnTo>
                <a:lnTo>
                  <a:pt x="18" y="90"/>
                </a:lnTo>
                <a:lnTo>
                  <a:pt x="8" y="71"/>
                </a:lnTo>
                <a:lnTo>
                  <a:pt x="8" y="65"/>
                </a:lnTo>
                <a:lnTo>
                  <a:pt x="11" y="62"/>
                </a:lnTo>
                <a:lnTo>
                  <a:pt x="0" y="52"/>
                </a:lnTo>
                <a:lnTo>
                  <a:pt x="11" y="19"/>
                </a:lnTo>
                <a:lnTo>
                  <a:pt x="11" y="0"/>
                </a:lnTo>
                <a:lnTo>
                  <a:pt x="18" y="0"/>
                </a:lnTo>
                <a:lnTo>
                  <a:pt x="3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4" name="Freeform 32"/>
          <p:cNvSpPr>
            <a:spLocks/>
          </p:cNvSpPr>
          <p:nvPr/>
        </p:nvSpPr>
        <p:spPr bwMode="auto">
          <a:xfrm>
            <a:off x="9818688" y="3690938"/>
            <a:ext cx="173037" cy="646112"/>
          </a:xfrm>
          <a:custGeom>
            <a:avLst/>
            <a:gdLst>
              <a:gd name="T0" fmla="*/ 2147483647 w 99"/>
              <a:gd name="T1" fmla="*/ 2147483647 h 410"/>
              <a:gd name="T2" fmla="*/ 2147483647 w 99"/>
              <a:gd name="T3" fmla="*/ 2147483647 h 410"/>
              <a:gd name="T4" fmla="*/ 2147483647 w 99"/>
              <a:gd name="T5" fmla="*/ 2147483647 h 410"/>
              <a:gd name="T6" fmla="*/ 2147483647 w 99"/>
              <a:gd name="T7" fmla="*/ 2147483647 h 410"/>
              <a:gd name="T8" fmla="*/ 2147483647 w 99"/>
              <a:gd name="T9" fmla="*/ 2147483647 h 410"/>
              <a:gd name="T10" fmla="*/ 0 w 99"/>
              <a:gd name="T11" fmla="*/ 2147483647 h 410"/>
              <a:gd name="T12" fmla="*/ 0 w 99"/>
              <a:gd name="T13" fmla="*/ 2147483647 h 410"/>
              <a:gd name="T14" fmla="*/ 2147483647 w 99"/>
              <a:gd name="T15" fmla="*/ 2147483647 h 410"/>
              <a:gd name="T16" fmla="*/ 2147483647 w 99"/>
              <a:gd name="T17" fmla="*/ 2147483647 h 410"/>
              <a:gd name="T18" fmla="*/ 2147483647 w 99"/>
              <a:gd name="T19" fmla="*/ 2147483647 h 410"/>
              <a:gd name="T20" fmla="*/ 2147483647 w 99"/>
              <a:gd name="T21" fmla="*/ 2147483647 h 410"/>
              <a:gd name="T22" fmla="*/ 2147483647 w 99"/>
              <a:gd name="T23" fmla="*/ 2147483647 h 410"/>
              <a:gd name="T24" fmla="*/ 2147483647 w 99"/>
              <a:gd name="T25" fmla="*/ 2147483647 h 410"/>
              <a:gd name="T26" fmla="*/ 2147483647 w 99"/>
              <a:gd name="T27" fmla="*/ 2147483647 h 410"/>
              <a:gd name="T28" fmla="*/ 2147483647 w 99"/>
              <a:gd name="T29" fmla="*/ 2147483647 h 410"/>
              <a:gd name="T30" fmla="*/ 0 w 99"/>
              <a:gd name="T31" fmla="*/ 2147483647 h 410"/>
              <a:gd name="T32" fmla="*/ 2147483647 w 99"/>
              <a:gd name="T33" fmla="*/ 2147483647 h 410"/>
              <a:gd name="T34" fmla="*/ 2147483647 w 99"/>
              <a:gd name="T35" fmla="*/ 2147483647 h 410"/>
              <a:gd name="T36" fmla="*/ 2147483647 w 99"/>
              <a:gd name="T37" fmla="*/ 2147483647 h 410"/>
              <a:gd name="T38" fmla="*/ 2147483647 w 99"/>
              <a:gd name="T39" fmla="*/ 2147483647 h 410"/>
              <a:gd name="T40" fmla="*/ 2147483647 w 99"/>
              <a:gd name="T41" fmla="*/ 2147483647 h 410"/>
              <a:gd name="T42" fmla="*/ 2147483647 w 99"/>
              <a:gd name="T43" fmla="*/ 2147483647 h 410"/>
              <a:gd name="T44" fmla="*/ 2147483647 w 99"/>
              <a:gd name="T45" fmla="*/ 2147483647 h 410"/>
              <a:gd name="T46" fmla="*/ 2147483647 w 99"/>
              <a:gd name="T47" fmla="*/ 2147483647 h 410"/>
              <a:gd name="T48" fmla="*/ 2147483647 w 99"/>
              <a:gd name="T49" fmla="*/ 2147483647 h 410"/>
              <a:gd name="T50" fmla="*/ 2147483647 w 99"/>
              <a:gd name="T51" fmla="*/ 2147483647 h 410"/>
              <a:gd name="T52" fmla="*/ 2147483647 w 99"/>
              <a:gd name="T53" fmla="*/ 2147483647 h 410"/>
              <a:gd name="T54" fmla="*/ 2147483647 w 99"/>
              <a:gd name="T55" fmla="*/ 2147483647 h 410"/>
              <a:gd name="T56" fmla="*/ 2147483647 w 99"/>
              <a:gd name="T57" fmla="*/ 0 h 410"/>
              <a:gd name="T58" fmla="*/ 2147483647 w 99"/>
              <a:gd name="T59" fmla="*/ 2147483647 h 410"/>
              <a:gd name="T60" fmla="*/ 2147483647 w 99"/>
              <a:gd name="T61" fmla="*/ 2147483647 h 41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9" h="410">
                <a:moveTo>
                  <a:pt x="99" y="410"/>
                </a:moveTo>
                <a:lnTo>
                  <a:pt x="47" y="386"/>
                </a:lnTo>
                <a:lnTo>
                  <a:pt x="40" y="395"/>
                </a:lnTo>
                <a:lnTo>
                  <a:pt x="11" y="391"/>
                </a:lnTo>
                <a:lnTo>
                  <a:pt x="7" y="277"/>
                </a:lnTo>
                <a:lnTo>
                  <a:pt x="0" y="253"/>
                </a:lnTo>
                <a:lnTo>
                  <a:pt x="0" y="234"/>
                </a:lnTo>
                <a:lnTo>
                  <a:pt x="3" y="238"/>
                </a:lnTo>
                <a:lnTo>
                  <a:pt x="14" y="238"/>
                </a:lnTo>
                <a:lnTo>
                  <a:pt x="21" y="228"/>
                </a:lnTo>
                <a:lnTo>
                  <a:pt x="21" y="225"/>
                </a:lnTo>
                <a:lnTo>
                  <a:pt x="26" y="204"/>
                </a:lnTo>
                <a:lnTo>
                  <a:pt x="28" y="200"/>
                </a:lnTo>
                <a:lnTo>
                  <a:pt x="18" y="185"/>
                </a:lnTo>
                <a:lnTo>
                  <a:pt x="7" y="195"/>
                </a:lnTo>
                <a:lnTo>
                  <a:pt x="0" y="195"/>
                </a:lnTo>
                <a:lnTo>
                  <a:pt x="21" y="182"/>
                </a:lnTo>
                <a:lnTo>
                  <a:pt x="21" y="176"/>
                </a:lnTo>
                <a:lnTo>
                  <a:pt x="11" y="161"/>
                </a:lnTo>
                <a:lnTo>
                  <a:pt x="7" y="161"/>
                </a:lnTo>
                <a:lnTo>
                  <a:pt x="68" y="139"/>
                </a:lnTo>
                <a:lnTo>
                  <a:pt x="76" y="129"/>
                </a:lnTo>
                <a:lnTo>
                  <a:pt x="76" y="114"/>
                </a:lnTo>
                <a:lnTo>
                  <a:pt x="68" y="105"/>
                </a:lnTo>
                <a:lnTo>
                  <a:pt x="28" y="124"/>
                </a:lnTo>
                <a:lnTo>
                  <a:pt x="18" y="124"/>
                </a:lnTo>
                <a:lnTo>
                  <a:pt x="11" y="82"/>
                </a:lnTo>
                <a:lnTo>
                  <a:pt x="26" y="82"/>
                </a:lnTo>
                <a:lnTo>
                  <a:pt x="73" y="0"/>
                </a:lnTo>
                <a:lnTo>
                  <a:pt x="99" y="6"/>
                </a:lnTo>
                <a:lnTo>
                  <a:pt x="99" y="410"/>
                </a:lnTo>
                <a:close/>
              </a:path>
            </a:pathLst>
          </a:custGeom>
          <a:solidFill>
            <a:srgbClr val="74A7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5" name="Freeform 33"/>
          <p:cNvSpPr>
            <a:spLocks/>
          </p:cNvSpPr>
          <p:nvPr/>
        </p:nvSpPr>
        <p:spPr bwMode="auto">
          <a:xfrm>
            <a:off x="6348413" y="3981450"/>
            <a:ext cx="74612" cy="74613"/>
          </a:xfrm>
          <a:custGeom>
            <a:avLst/>
            <a:gdLst>
              <a:gd name="T0" fmla="*/ 0 w 22"/>
              <a:gd name="T1" fmla="*/ 2147483647 h 43"/>
              <a:gd name="T2" fmla="*/ 0 w 22"/>
              <a:gd name="T3" fmla="*/ 2147483647 h 43"/>
              <a:gd name="T4" fmla="*/ 2147483647 w 22"/>
              <a:gd name="T5" fmla="*/ 0 h 43"/>
              <a:gd name="T6" fmla="*/ 2147483647 w 22"/>
              <a:gd name="T7" fmla="*/ 2147483647 h 43"/>
              <a:gd name="T8" fmla="*/ 0 w 22"/>
              <a:gd name="T9" fmla="*/ 21474836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43">
                <a:moveTo>
                  <a:pt x="0" y="37"/>
                </a:moveTo>
                <a:lnTo>
                  <a:pt x="0" y="9"/>
                </a:lnTo>
                <a:lnTo>
                  <a:pt x="3" y="0"/>
                </a:lnTo>
                <a:lnTo>
                  <a:pt x="22" y="43"/>
                </a:lnTo>
                <a:lnTo>
                  <a:pt x="0" y="37"/>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6" name="Freeform 34"/>
          <p:cNvSpPr>
            <a:spLocks/>
          </p:cNvSpPr>
          <p:nvPr/>
        </p:nvSpPr>
        <p:spPr bwMode="auto">
          <a:xfrm>
            <a:off x="8616950" y="3941763"/>
            <a:ext cx="74613" cy="163512"/>
          </a:xfrm>
          <a:custGeom>
            <a:avLst/>
            <a:gdLst>
              <a:gd name="T0" fmla="*/ 2147483647 w 21"/>
              <a:gd name="T1" fmla="*/ 2147483647 h 105"/>
              <a:gd name="T2" fmla="*/ 2147483647 w 21"/>
              <a:gd name="T3" fmla="*/ 2147483647 h 105"/>
              <a:gd name="T4" fmla="*/ 0 w 21"/>
              <a:gd name="T5" fmla="*/ 2147483647 h 105"/>
              <a:gd name="T6" fmla="*/ 2147483647 w 21"/>
              <a:gd name="T7" fmla="*/ 0 h 105"/>
              <a:gd name="T8" fmla="*/ 2147483647 w 21"/>
              <a:gd name="T9" fmla="*/ 2147483647 h 105"/>
              <a:gd name="T10" fmla="*/ 2147483647 w 21"/>
              <a:gd name="T11" fmla="*/ 2147483647 h 1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105">
                <a:moveTo>
                  <a:pt x="14" y="62"/>
                </a:moveTo>
                <a:lnTo>
                  <a:pt x="14" y="105"/>
                </a:lnTo>
                <a:lnTo>
                  <a:pt x="0" y="58"/>
                </a:lnTo>
                <a:lnTo>
                  <a:pt x="21" y="0"/>
                </a:lnTo>
                <a:lnTo>
                  <a:pt x="21" y="43"/>
                </a:lnTo>
                <a:lnTo>
                  <a:pt x="14" y="62"/>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7" name="Freeform 35"/>
          <p:cNvSpPr>
            <a:spLocks/>
          </p:cNvSpPr>
          <p:nvPr/>
        </p:nvSpPr>
        <p:spPr bwMode="auto">
          <a:xfrm>
            <a:off x="9501188" y="3938588"/>
            <a:ext cx="74612" cy="169862"/>
          </a:xfrm>
          <a:custGeom>
            <a:avLst/>
            <a:gdLst>
              <a:gd name="T0" fmla="*/ 2147483647 w 30"/>
              <a:gd name="T1" fmla="*/ 2147483647 h 109"/>
              <a:gd name="T2" fmla="*/ 2147483647 w 30"/>
              <a:gd name="T3" fmla="*/ 2147483647 h 109"/>
              <a:gd name="T4" fmla="*/ 2147483647 w 30"/>
              <a:gd name="T5" fmla="*/ 2147483647 h 109"/>
              <a:gd name="T6" fmla="*/ 2147483647 w 30"/>
              <a:gd name="T7" fmla="*/ 2147483647 h 109"/>
              <a:gd name="T8" fmla="*/ 2147483647 w 30"/>
              <a:gd name="T9" fmla="*/ 2147483647 h 109"/>
              <a:gd name="T10" fmla="*/ 2147483647 w 30"/>
              <a:gd name="T11" fmla="*/ 2147483647 h 109"/>
              <a:gd name="T12" fmla="*/ 2147483647 w 30"/>
              <a:gd name="T13" fmla="*/ 2147483647 h 109"/>
              <a:gd name="T14" fmla="*/ 0 w 30"/>
              <a:gd name="T15" fmla="*/ 2147483647 h 109"/>
              <a:gd name="T16" fmla="*/ 2147483647 w 30"/>
              <a:gd name="T17" fmla="*/ 0 h 109"/>
              <a:gd name="T18" fmla="*/ 2147483647 w 30"/>
              <a:gd name="T19" fmla="*/ 0 h 109"/>
              <a:gd name="T20" fmla="*/ 2147483647 w 30"/>
              <a:gd name="T21" fmla="*/ 2147483647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0" h="109">
                <a:moveTo>
                  <a:pt x="30" y="24"/>
                </a:moveTo>
                <a:lnTo>
                  <a:pt x="30" y="37"/>
                </a:lnTo>
                <a:lnTo>
                  <a:pt x="25" y="37"/>
                </a:lnTo>
                <a:lnTo>
                  <a:pt x="23" y="77"/>
                </a:lnTo>
                <a:lnTo>
                  <a:pt x="23" y="90"/>
                </a:lnTo>
                <a:lnTo>
                  <a:pt x="7" y="109"/>
                </a:lnTo>
                <a:lnTo>
                  <a:pt x="4" y="105"/>
                </a:lnTo>
                <a:lnTo>
                  <a:pt x="0" y="105"/>
                </a:lnTo>
                <a:lnTo>
                  <a:pt x="18" y="0"/>
                </a:lnTo>
                <a:lnTo>
                  <a:pt x="25" y="0"/>
                </a:lnTo>
                <a:lnTo>
                  <a:pt x="3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8" name="Freeform 36"/>
          <p:cNvSpPr>
            <a:spLocks/>
          </p:cNvSpPr>
          <p:nvPr/>
        </p:nvSpPr>
        <p:spPr bwMode="auto">
          <a:xfrm>
            <a:off x="9437688" y="3990975"/>
            <a:ext cx="74612" cy="103188"/>
          </a:xfrm>
          <a:custGeom>
            <a:avLst/>
            <a:gdLst>
              <a:gd name="T0" fmla="*/ 2147483647 w 23"/>
              <a:gd name="T1" fmla="*/ 2147483647 h 66"/>
              <a:gd name="T2" fmla="*/ 2147483647 w 23"/>
              <a:gd name="T3" fmla="*/ 2147483647 h 66"/>
              <a:gd name="T4" fmla="*/ 2147483647 w 23"/>
              <a:gd name="T5" fmla="*/ 2147483647 h 66"/>
              <a:gd name="T6" fmla="*/ 0 w 23"/>
              <a:gd name="T7" fmla="*/ 2147483647 h 66"/>
              <a:gd name="T8" fmla="*/ 0 w 23"/>
              <a:gd name="T9" fmla="*/ 2147483647 h 66"/>
              <a:gd name="T10" fmla="*/ 2147483647 w 23"/>
              <a:gd name="T11" fmla="*/ 0 h 66"/>
              <a:gd name="T12" fmla="*/ 2147483647 w 23"/>
              <a:gd name="T13" fmla="*/ 0 h 66"/>
              <a:gd name="T14" fmla="*/ 2147483647 w 23"/>
              <a:gd name="T15" fmla="*/ 2147483647 h 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 h="66">
                <a:moveTo>
                  <a:pt x="23" y="34"/>
                </a:moveTo>
                <a:lnTo>
                  <a:pt x="16" y="56"/>
                </a:lnTo>
                <a:lnTo>
                  <a:pt x="4" y="66"/>
                </a:lnTo>
                <a:lnTo>
                  <a:pt x="0" y="66"/>
                </a:lnTo>
                <a:lnTo>
                  <a:pt x="0" y="43"/>
                </a:lnTo>
                <a:lnTo>
                  <a:pt x="16" y="0"/>
                </a:lnTo>
                <a:lnTo>
                  <a:pt x="23" y="0"/>
                </a:lnTo>
                <a:lnTo>
                  <a:pt x="23"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69" name="Freeform 37"/>
          <p:cNvSpPr>
            <a:spLocks/>
          </p:cNvSpPr>
          <p:nvPr/>
        </p:nvSpPr>
        <p:spPr bwMode="auto">
          <a:xfrm>
            <a:off x="8224838" y="3876675"/>
            <a:ext cx="127000" cy="357188"/>
          </a:xfrm>
          <a:custGeom>
            <a:avLst/>
            <a:gdLst>
              <a:gd name="T0" fmla="*/ 2147483647 w 73"/>
              <a:gd name="T1" fmla="*/ 2147483647 h 229"/>
              <a:gd name="T2" fmla="*/ 2147483647 w 73"/>
              <a:gd name="T3" fmla="*/ 2147483647 h 229"/>
              <a:gd name="T4" fmla="*/ 2147483647 w 73"/>
              <a:gd name="T5" fmla="*/ 2147483647 h 229"/>
              <a:gd name="T6" fmla="*/ 2147483647 w 73"/>
              <a:gd name="T7" fmla="*/ 2147483647 h 229"/>
              <a:gd name="T8" fmla="*/ 2147483647 w 73"/>
              <a:gd name="T9" fmla="*/ 2147483647 h 229"/>
              <a:gd name="T10" fmla="*/ 2147483647 w 73"/>
              <a:gd name="T11" fmla="*/ 2147483647 h 229"/>
              <a:gd name="T12" fmla="*/ 2147483647 w 73"/>
              <a:gd name="T13" fmla="*/ 2147483647 h 229"/>
              <a:gd name="T14" fmla="*/ 2147483647 w 73"/>
              <a:gd name="T15" fmla="*/ 2147483647 h 229"/>
              <a:gd name="T16" fmla="*/ 2147483647 w 73"/>
              <a:gd name="T17" fmla="*/ 2147483647 h 229"/>
              <a:gd name="T18" fmla="*/ 2147483647 w 73"/>
              <a:gd name="T19" fmla="*/ 2147483647 h 229"/>
              <a:gd name="T20" fmla="*/ 2147483647 w 73"/>
              <a:gd name="T21" fmla="*/ 2147483647 h 229"/>
              <a:gd name="T22" fmla="*/ 2147483647 w 73"/>
              <a:gd name="T23" fmla="*/ 2147483647 h 229"/>
              <a:gd name="T24" fmla="*/ 2147483647 w 73"/>
              <a:gd name="T25" fmla="*/ 2147483647 h 229"/>
              <a:gd name="T26" fmla="*/ 2147483647 w 73"/>
              <a:gd name="T27" fmla="*/ 2147483647 h 229"/>
              <a:gd name="T28" fmla="*/ 2147483647 w 73"/>
              <a:gd name="T29" fmla="*/ 2147483647 h 229"/>
              <a:gd name="T30" fmla="*/ 2147483647 w 73"/>
              <a:gd name="T31" fmla="*/ 2147483647 h 229"/>
              <a:gd name="T32" fmla="*/ 2147483647 w 73"/>
              <a:gd name="T33" fmla="*/ 2147483647 h 229"/>
              <a:gd name="T34" fmla="*/ 2147483647 w 73"/>
              <a:gd name="T35" fmla="*/ 2147483647 h 229"/>
              <a:gd name="T36" fmla="*/ 2147483647 w 73"/>
              <a:gd name="T37" fmla="*/ 2147483647 h 229"/>
              <a:gd name="T38" fmla="*/ 2147483647 w 73"/>
              <a:gd name="T39" fmla="*/ 2147483647 h 229"/>
              <a:gd name="T40" fmla="*/ 2147483647 w 73"/>
              <a:gd name="T41" fmla="*/ 2147483647 h 229"/>
              <a:gd name="T42" fmla="*/ 0 w 73"/>
              <a:gd name="T43" fmla="*/ 2147483647 h 229"/>
              <a:gd name="T44" fmla="*/ 2147483647 w 73"/>
              <a:gd name="T45" fmla="*/ 2147483647 h 229"/>
              <a:gd name="T46" fmla="*/ 2147483647 w 73"/>
              <a:gd name="T47" fmla="*/ 0 h 229"/>
              <a:gd name="T48" fmla="*/ 2147483647 w 73"/>
              <a:gd name="T49" fmla="*/ 2147483647 h 229"/>
              <a:gd name="T50" fmla="*/ 2147483647 w 73"/>
              <a:gd name="T51" fmla="*/ 2147483647 h 2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3" h="229">
                <a:moveTo>
                  <a:pt x="21" y="43"/>
                </a:moveTo>
                <a:lnTo>
                  <a:pt x="21" y="58"/>
                </a:lnTo>
                <a:lnTo>
                  <a:pt x="25" y="62"/>
                </a:lnTo>
                <a:lnTo>
                  <a:pt x="35" y="49"/>
                </a:lnTo>
                <a:lnTo>
                  <a:pt x="43" y="58"/>
                </a:lnTo>
                <a:lnTo>
                  <a:pt x="50" y="105"/>
                </a:lnTo>
                <a:lnTo>
                  <a:pt x="61" y="90"/>
                </a:lnTo>
                <a:lnTo>
                  <a:pt x="61" y="87"/>
                </a:lnTo>
                <a:lnTo>
                  <a:pt x="65" y="87"/>
                </a:lnTo>
                <a:lnTo>
                  <a:pt x="73" y="96"/>
                </a:lnTo>
                <a:lnTo>
                  <a:pt x="68" y="195"/>
                </a:lnTo>
                <a:lnTo>
                  <a:pt x="57" y="195"/>
                </a:lnTo>
                <a:lnTo>
                  <a:pt x="50" y="163"/>
                </a:lnTo>
                <a:lnTo>
                  <a:pt x="47" y="158"/>
                </a:lnTo>
                <a:lnTo>
                  <a:pt x="40" y="225"/>
                </a:lnTo>
                <a:lnTo>
                  <a:pt x="35" y="229"/>
                </a:lnTo>
                <a:lnTo>
                  <a:pt x="28" y="229"/>
                </a:lnTo>
                <a:lnTo>
                  <a:pt x="25" y="191"/>
                </a:lnTo>
                <a:lnTo>
                  <a:pt x="25" y="176"/>
                </a:lnTo>
                <a:lnTo>
                  <a:pt x="21" y="173"/>
                </a:lnTo>
                <a:lnTo>
                  <a:pt x="7" y="191"/>
                </a:lnTo>
                <a:lnTo>
                  <a:pt x="0" y="182"/>
                </a:lnTo>
                <a:lnTo>
                  <a:pt x="7" y="6"/>
                </a:lnTo>
                <a:lnTo>
                  <a:pt x="18" y="0"/>
                </a:lnTo>
                <a:lnTo>
                  <a:pt x="25" y="25"/>
                </a:lnTo>
                <a:lnTo>
                  <a:pt x="21"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0" name="Freeform 38"/>
          <p:cNvSpPr>
            <a:spLocks/>
          </p:cNvSpPr>
          <p:nvPr/>
        </p:nvSpPr>
        <p:spPr bwMode="auto">
          <a:xfrm>
            <a:off x="6381750" y="4011613"/>
            <a:ext cx="74613" cy="74612"/>
          </a:xfrm>
          <a:custGeom>
            <a:avLst/>
            <a:gdLst>
              <a:gd name="T0" fmla="*/ 2147483647 w 14"/>
              <a:gd name="T1" fmla="*/ 2147483647 h 28"/>
              <a:gd name="T2" fmla="*/ 2147483647 w 14"/>
              <a:gd name="T3" fmla="*/ 2147483647 h 28"/>
              <a:gd name="T4" fmla="*/ 0 w 14"/>
              <a:gd name="T5" fmla="*/ 0 h 28"/>
              <a:gd name="T6" fmla="*/ 2147483647 w 14"/>
              <a:gd name="T7" fmla="*/ 2147483647 h 28"/>
              <a:gd name="T8" fmla="*/ 2147483647 w 14"/>
              <a:gd name="T9" fmla="*/ 2147483647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28">
                <a:moveTo>
                  <a:pt x="12" y="28"/>
                </a:moveTo>
                <a:lnTo>
                  <a:pt x="4" y="28"/>
                </a:lnTo>
                <a:lnTo>
                  <a:pt x="0" y="0"/>
                </a:lnTo>
                <a:lnTo>
                  <a:pt x="14" y="15"/>
                </a:lnTo>
                <a:lnTo>
                  <a:pt x="12" y="28"/>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1" name="Freeform 39"/>
          <p:cNvSpPr>
            <a:spLocks/>
          </p:cNvSpPr>
          <p:nvPr/>
        </p:nvSpPr>
        <p:spPr bwMode="auto">
          <a:xfrm>
            <a:off x="8483600" y="3990975"/>
            <a:ext cx="74613" cy="147638"/>
          </a:xfrm>
          <a:custGeom>
            <a:avLst/>
            <a:gdLst>
              <a:gd name="T0" fmla="*/ 2147483647 w 17"/>
              <a:gd name="T1" fmla="*/ 2147483647 h 94"/>
              <a:gd name="T2" fmla="*/ 2147483647 w 17"/>
              <a:gd name="T3" fmla="*/ 2147483647 h 94"/>
              <a:gd name="T4" fmla="*/ 2147483647 w 17"/>
              <a:gd name="T5" fmla="*/ 2147483647 h 94"/>
              <a:gd name="T6" fmla="*/ 2147483647 w 17"/>
              <a:gd name="T7" fmla="*/ 2147483647 h 94"/>
              <a:gd name="T8" fmla="*/ 0 w 17"/>
              <a:gd name="T9" fmla="*/ 2147483647 h 94"/>
              <a:gd name="T10" fmla="*/ 0 w 17"/>
              <a:gd name="T11" fmla="*/ 0 h 94"/>
              <a:gd name="T12" fmla="*/ 2147483647 w 17"/>
              <a:gd name="T13" fmla="*/ 0 h 94"/>
              <a:gd name="T14" fmla="*/ 2147483647 w 17"/>
              <a:gd name="T15" fmla="*/ 2147483647 h 9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94">
                <a:moveTo>
                  <a:pt x="17" y="66"/>
                </a:moveTo>
                <a:lnTo>
                  <a:pt x="17" y="90"/>
                </a:lnTo>
                <a:lnTo>
                  <a:pt x="14" y="94"/>
                </a:lnTo>
                <a:lnTo>
                  <a:pt x="7" y="94"/>
                </a:lnTo>
                <a:lnTo>
                  <a:pt x="0" y="62"/>
                </a:lnTo>
                <a:lnTo>
                  <a:pt x="0" y="0"/>
                </a:lnTo>
                <a:lnTo>
                  <a:pt x="14" y="0"/>
                </a:lnTo>
                <a:lnTo>
                  <a:pt x="17"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2" name="Freeform 40"/>
          <p:cNvSpPr>
            <a:spLocks/>
          </p:cNvSpPr>
          <p:nvPr/>
        </p:nvSpPr>
        <p:spPr bwMode="auto">
          <a:xfrm>
            <a:off x="5832475" y="3927475"/>
            <a:ext cx="77788" cy="292100"/>
          </a:xfrm>
          <a:custGeom>
            <a:avLst/>
            <a:gdLst>
              <a:gd name="T0" fmla="*/ 2147483647 w 45"/>
              <a:gd name="T1" fmla="*/ 2147483647 h 185"/>
              <a:gd name="T2" fmla="*/ 2147483647 w 45"/>
              <a:gd name="T3" fmla="*/ 2147483647 h 185"/>
              <a:gd name="T4" fmla="*/ 2147483647 w 45"/>
              <a:gd name="T5" fmla="*/ 2147483647 h 185"/>
              <a:gd name="T6" fmla="*/ 2147483647 w 45"/>
              <a:gd name="T7" fmla="*/ 2147483647 h 185"/>
              <a:gd name="T8" fmla="*/ 2147483647 w 45"/>
              <a:gd name="T9" fmla="*/ 2147483647 h 185"/>
              <a:gd name="T10" fmla="*/ 2147483647 w 45"/>
              <a:gd name="T11" fmla="*/ 2147483647 h 185"/>
              <a:gd name="T12" fmla="*/ 2147483647 w 45"/>
              <a:gd name="T13" fmla="*/ 2147483647 h 185"/>
              <a:gd name="T14" fmla="*/ 2147483647 w 45"/>
              <a:gd name="T15" fmla="*/ 2147483647 h 185"/>
              <a:gd name="T16" fmla="*/ 2147483647 w 45"/>
              <a:gd name="T17" fmla="*/ 2147483647 h 185"/>
              <a:gd name="T18" fmla="*/ 0 w 45"/>
              <a:gd name="T19" fmla="*/ 2147483647 h 185"/>
              <a:gd name="T20" fmla="*/ 2147483647 w 45"/>
              <a:gd name="T21" fmla="*/ 2147483647 h 185"/>
              <a:gd name="T22" fmla="*/ 2147483647 w 45"/>
              <a:gd name="T23" fmla="*/ 2147483647 h 185"/>
              <a:gd name="T24" fmla="*/ 2147483647 w 45"/>
              <a:gd name="T25" fmla="*/ 0 h 185"/>
              <a:gd name="T26" fmla="*/ 2147483647 w 45"/>
              <a:gd name="T27" fmla="*/ 2147483647 h 185"/>
              <a:gd name="T28" fmla="*/ 2147483647 w 45"/>
              <a:gd name="T29" fmla="*/ 2147483647 h 1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5" h="185">
                <a:moveTo>
                  <a:pt x="15" y="47"/>
                </a:moveTo>
                <a:lnTo>
                  <a:pt x="45" y="47"/>
                </a:lnTo>
                <a:lnTo>
                  <a:pt x="40" y="80"/>
                </a:lnTo>
                <a:lnTo>
                  <a:pt x="26" y="90"/>
                </a:lnTo>
                <a:lnTo>
                  <a:pt x="40" y="114"/>
                </a:lnTo>
                <a:lnTo>
                  <a:pt x="30" y="118"/>
                </a:lnTo>
                <a:lnTo>
                  <a:pt x="19" y="142"/>
                </a:lnTo>
                <a:lnTo>
                  <a:pt x="26" y="170"/>
                </a:lnTo>
                <a:lnTo>
                  <a:pt x="19" y="185"/>
                </a:lnTo>
                <a:lnTo>
                  <a:pt x="0" y="166"/>
                </a:lnTo>
                <a:lnTo>
                  <a:pt x="19" y="127"/>
                </a:lnTo>
                <a:lnTo>
                  <a:pt x="5" y="15"/>
                </a:lnTo>
                <a:lnTo>
                  <a:pt x="7" y="0"/>
                </a:lnTo>
                <a:lnTo>
                  <a:pt x="7" y="28"/>
                </a:lnTo>
                <a:lnTo>
                  <a:pt x="15" y="47"/>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3" name="Freeform 41"/>
          <p:cNvSpPr>
            <a:spLocks/>
          </p:cNvSpPr>
          <p:nvPr/>
        </p:nvSpPr>
        <p:spPr bwMode="auto">
          <a:xfrm>
            <a:off x="8442325" y="3965575"/>
            <a:ext cx="74613" cy="231775"/>
          </a:xfrm>
          <a:custGeom>
            <a:avLst/>
            <a:gdLst>
              <a:gd name="T0" fmla="*/ 2147483647 w 24"/>
              <a:gd name="T1" fmla="*/ 2147483647 h 148"/>
              <a:gd name="T2" fmla="*/ 2147483647 w 24"/>
              <a:gd name="T3" fmla="*/ 2147483647 h 148"/>
              <a:gd name="T4" fmla="*/ 2147483647 w 24"/>
              <a:gd name="T5" fmla="*/ 2147483647 h 148"/>
              <a:gd name="T6" fmla="*/ 2147483647 w 24"/>
              <a:gd name="T7" fmla="*/ 2147483647 h 148"/>
              <a:gd name="T8" fmla="*/ 0 w 24"/>
              <a:gd name="T9" fmla="*/ 2147483647 h 148"/>
              <a:gd name="T10" fmla="*/ 2147483647 w 24"/>
              <a:gd name="T11" fmla="*/ 2147483647 h 148"/>
              <a:gd name="T12" fmla="*/ 2147483647 w 24"/>
              <a:gd name="T13" fmla="*/ 2147483647 h 148"/>
              <a:gd name="T14" fmla="*/ 2147483647 w 24"/>
              <a:gd name="T15" fmla="*/ 0 h 148"/>
              <a:gd name="T16" fmla="*/ 2147483647 w 24"/>
              <a:gd name="T17" fmla="*/ 2147483647 h 148"/>
              <a:gd name="T18" fmla="*/ 2147483647 w 24"/>
              <a:gd name="T19" fmla="*/ 2147483647 h 1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48">
                <a:moveTo>
                  <a:pt x="24" y="99"/>
                </a:moveTo>
                <a:lnTo>
                  <a:pt x="21" y="148"/>
                </a:lnTo>
                <a:lnTo>
                  <a:pt x="17" y="142"/>
                </a:lnTo>
                <a:lnTo>
                  <a:pt x="10" y="142"/>
                </a:lnTo>
                <a:lnTo>
                  <a:pt x="0" y="28"/>
                </a:lnTo>
                <a:lnTo>
                  <a:pt x="3" y="19"/>
                </a:lnTo>
                <a:lnTo>
                  <a:pt x="3" y="6"/>
                </a:lnTo>
                <a:lnTo>
                  <a:pt x="10" y="0"/>
                </a:lnTo>
                <a:lnTo>
                  <a:pt x="14" y="6"/>
                </a:ln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4" name="Freeform 42"/>
          <p:cNvSpPr>
            <a:spLocks/>
          </p:cNvSpPr>
          <p:nvPr/>
        </p:nvSpPr>
        <p:spPr bwMode="auto">
          <a:xfrm>
            <a:off x="9580563" y="3998913"/>
            <a:ext cx="74612" cy="163512"/>
          </a:xfrm>
          <a:custGeom>
            <a:avLst/>
            <a:gdLst>
              <a:gd name="T0" fmla="*/ 2147483647 w 43"/>
              <a:gd name="T1" fmla="*/ 2147483647 h 105"/>
              <a:gd name="T2" fmla="*/ 2147483647 w 43"/>
              <a:gd name="T3" fmla="*/ 2147483647 h 105"/>
              <a:gd name="T4" fmla="*/ 2147483647 w 43"/>
              <a:gd name="T5" fmla="*/ 2147483647 h 105"/>
              <a:gd name="T6" fmla="*/ 2147483647 w 43"/>
              <a:gd name="T7" fmla="*/ 2147483647 h 105"/>
              <a:gd name="T8" fmla="*/ 2147483647 w 43"/>
              <a:gd name="T9" fmla="*/ 2147483647 h 105"/>
              <a:gd name="T10" fmla="*/ 0 w 43"/>
              <a:gd name="T11" fmla="*/ 2147483647 h 105"/>
              <a:gd name="T12" fmla="*/ 2147483647 w 43"/>
              <a:gd name="T13" fmla="*/ 0 h 105"/>
              <a:gd name="T14" fmla="*/ 2147483647 w 43"/>
              <a:gd name="T15" fmla="*/ 0 h 105"/>
              <a:gd name="T16" fmla="*/ 2147483647 w 43"/>
              <a:gd name="T17" fmla="*/ 2147483647 h 1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 h="105">
                <a:moveTo>
                  <a:pt x="24" y="75"/>
                </a:moveTo>
                <a:lnTo>
                  <a:pt x="39" y="81"/>
                </a:lnTo>
                <a:lnTo>
                  <a:pt x="43" y="86"/>
                </a:lnTo>
                <a:lnTo>
                  <a:pt x="43" y="99"/>
                </a:lnTo>
                <a:lnTo>
                  <a:pt x="31" y="105"/>
                </a:lnTo>
                <a:lnTo>
                  <a:pt x="0" y="75"/>
                </a:lnTo>
                <a:lnTo>
                  <a:pt x="10" y="0"/>
                </a:lnTo>
                <a:lnTo>
                  <a:pt x="17" y="0"/>
                </a:lnTo>
                <a:lnTo>
                  <a:pt x="24"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5" name="Freeform 43"/>
          <p:cNvSpPr>
            <a:spLocks/>
          </p:cNvSpPr>
          <p:nvPr/>
        </p:nvSpPr>
        <p:spPr bwMode="auto">
          <a:xfrm>
            <a:off x="6407150" y="4056063"/>
            <a:ext cx="74613" cy="74612"/>
          </a:xfrm>
          <a:custGeom>
            <a:avLst/>
            <a:gdLst>
              <a:gd name="T0" fmla="*/ 2147483647 w 16"/>
              <a:gd name="T1" fmla="*/ 2147483647 h 42"/>
              <a:gd name="T2" fmla="*/ 2147483647 w 16"/>
              <a:gd name="T3" fmla="*/ 2147483647 h 42"/>
              <a:gd name="T4" fmla="*/ 0 w 16"/>
              <a:gd name="T5" fmla="*/ 2147483647 h 42"/>
              <a:gd name="T6" fmla="*/ 0 w 16"/>
              <a:gd name="T7" fmla="*/ 0 h 42"/>
              <a:gd name="T8" fmla="*/ 2147483647 w 16"/>
              <a:gd name="T9" fmla="*/ 2147483647 h 42"/>
              <a:gd name="T10" fmla="*/ 2147483647 w 16"/>
              <a:gd name="T11" fmla="*/ 2147483647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42">
                <a:moveTo>
                  <a:pt x="16" y="4"/>
                </a:moveTo>
                <a:lnTo>
                  <a:pt x="5" y="38"/>
                </a:lnTo>
                <a:lnTo>
                  <a:pt x="0" y="42"/>
                </a:lnTo>
                <a:lnTo>
                  <a:pt x="0" y="0"/>
                </a:lnTo>
                <a:lnTo>
                  <a:pt x="5" y="4"/>
                </a:lnTo>
                <a:lnTo>
                  <a:pt x="16" y="4"/>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6" name="Freeform 44"/>
          <p:cNvSpPr>
            <a:spLocks/>
          </p:cNvSpPr>
          <p:nvPr/>
        </p:nvSpPr>
        <p:spPr bwMode="auto">
          <a:xfrm>
            <a:off x="9661525" y="4068763"/>
            <a:ext cx="74613" cy="74612"/>
          </a:xfrm>
          <a:custGeom>
            <a:avLst/>
            <a:gdLst>
              <a:gd name="T0" fmla="*/ 2147483647 w 23"/>
              <a:gd name="T1" fmla="*/ 2147483647 h 38"/>
              <a:gd name="T2" fmla="*/ 2147483647 w 23"/>
              <a:gd name="T3" fmla="*/ 2147483647 h 38"/>
              <a:gd name="T4" fmla="*/ 0 w 23"/>
              <a:gd name="T5" fmla="*/ 2147483647 h 38"/>
              <a:gd name="T6" fmla="*/ 2147483647 w 23"/>
              <a:gd name="T7" fmla="*/ 0 h 38"/>
              <a:gd name="T8" fmla="*/ 2147483647 w 23"/>
              <a:gd name="T9" fmla="*/ 0 h 38"/>
              <a:gd name="T10" fmla="*/ 2147483647 w 23"/>
              <a:gd name="T11" fmla="*/ 2147483647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38">
                <a:moveTo>
                  <a:pt x="23" y="23"/>
                </a:moveTo>
                <a:lnTo>
                  <a:pt x="12" y="38"/>
                </a:lnTo>
                <a:lnTo>
                  <a:pt x="0" y="32"/>
                </a:lnTo>
                <a:lnTo>
                  <a:pt x="16" y="0"/>
                </a:lnTo>
                <a:lnTo>
                  <a:pt x="23" y="0"/>
                </a:lnTo>
                <a:lnTo>
                  <a:pt x="23"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7" name="Freeform 45"/>
          <p:cNvSpPr>
            <a:spLocks/>
          </p:cNvSpPr>
          <p:nvPr/>
        </p:nvSpPr>
        <p:spPr bwMode="auto">
          <a:xfrm>
            <a:off x="5926138" y="4090988"/>
            <a:ext cx="76200" cy="106362"/>
          </a:xfrm>
          <a:custGeom>
            <a:avLst/>
            <a:gdLst>
              <a:gd name="T0" fmla="*/ 2147483647 w 44"/>
              <a:gd name="T1" fmla="*/ 2147483647 h 67"/>
              <a:gd name="T2" fmla="*/ 2147483647 w 44"/>
              <a:gd name="T3" fmla="*/ 2147483647 h 67"/>
              <a:gd name="T4" fmla="*/ 2147483647 w 44"/>
              <a:gd name="T5" fmla="*/ 2147483647 h 67"/>
              <a:gd name="T6" fmla="*/ 0 w 44"/>
              <a:gd name="T7" fmla="*/ 2147483647 h 67"/>
              <a:gd name="T8" fmla="*/ 2147483647 w 44"/>
              <a:gd name="T9" fmla="*/ 2147483647 h 67"/>
              <a:gd name="T10" fmla="*/ 2147483647 w 44"/>
              <a:gd name="T11" fmla="*/ 0 h 67"/>
              <a:gd name="T12" fmla="*/ 2147483647 w 44"/>
              <a:gd name="T13" fmla="*/ 2147483647 h 67"/>
              <a:gd name="T14" fmla="*/ 2147483647 w 44"/>
              <a:gd name="T15" fmla="*/ 2147483647 h 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67">
                <a:moveTo>
                  <a:pt x="44" y="15"/>
                </a:moveTo>
                <a:lnTo>
                  <a:pt x="26" y="33"/>
                </a:lnTo>
                <a:lnTo>
                  <a:pt x="14" y="67"/>
                </a:lnTo>
                <a:lnTo>
                  <a:pt x="0" y="61"/>
                </a:lnTo>
                <a:lnTo>
                  <a:pt x="4" y="24"/>
                </a:lnTo>
                <a:lnTo>
                  <a:pt x="28" y="0"/>
                </a:lnTo>
                <a:lnTo>
                  <a:pt x="44" y="5"/>
                </a:lnTo>
                <a:lnTo>
                  <a:pt x="4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8" name="Freeform 46"/>
          <p:cNvSpPr>
            <a:spLocks/>
          </p:cNvSpPr>
          <p:nvPr/>
        </p:nvSpPr>
        <p:spPr bwMode="auto">
          <a:xfrm>
            <a:off x="8591550" y="3687763"/>
            <a:ext cx="284163" cy="931862"/>
          </a:xfrm>
          <a:custGeom>
            <a:avLst/>
            <a:gdLst>
              <a:gd name="T0" fmla="*/ 2147483647 w 163"/>
              <a:gd name="T1" fmla="*/ 2147483647 h 596"/>
              <a:gd name="T2" fmla="*/ 2147483647 w 163"/>
              <a:gd name="T3" fmla="*/ 2147483647 h 596"/>
              <a:gd name="T4" fmla="*/ 2147483647 w 163"/>
              <a:gd name="T5" fmla="*/ 2147483647 h 596"/>
              <a:gd name="T6" fmla="*/ 2147483647 w 163"/>
              <a:gd name="T7" fmla="*/ 2147483647 h 596"/>
              <a:gd name="T8" fmla="*/ 2147483647 w 163"/>
              <a:gd name="T9" fmla="*/ 2147483647 h 596"/>
              <a:gd name="T10" fmla="*/ 2147483647 w 163"/>
              <a:gd name="T11" fmla="*/ 2147483647 h 596"/>
              <a:gd name="T12" fmla="*/ 2147483647 w 163"/>
              <a:gd name="T13" fmla="*/ 2147483647 h 596"/>
              <a:gd name="T14" fmla="*/ 2147483647 w 163"/>
              <a:gd name="T15" fmla="*/ 2147483647 h 596"/>
              <a:gd name="T16" fmla="*/ 2147483647 w 163"/>
              <a:gd name="T17" fmla="*/ 2147483647 h 596"/>
              <a:gd name="T18" fmla="*/ 2147483647 w 163"/>
              <a:gd name="T19" fmla="*/ 2147483647 h 596"/>
              <a:gd name="T20" fmla="*/ 2147483647 w 163"/>
              <a:gd name="T21" fmla="*/ 2147483647 h 596"/>
              <a:gd name="T22" fmla="*/ 2147483647 w 163"/>
              <a:gd name="T23" fmla="*/ 2147483647 h 596"/>
              <a:gd name="T24" fmla="*/ 2147483647 w 163"/>
              <a:gd name="T25" fmla="*/ 2147483647 h 596"/>
              <a:gd name="T26" fmla="*/ 2147483647 w 163"/>
              <a:gd name="T27" fmla="*/ 2147483647 h 596"/>
              <a:gd name="T28" fmla="*/ 2147483647 w 163"/>
              <a:gd name="T29" fmla="*/ 2147483647 h 596"/>
              <a:gd name="T30" fmla="*/ 2147483647 w 163"/>
              <a:gd name="T31" fmla="*/ 2147483647 h 596"/>
              <a:gd name="T32" fmla="*/ 2147483647 w 163"/>
              <a:gd name="T33" fmla="*/ 2147483647 h 596"/>
              <a:gd name="T34" fmla="*/ 0 w 163"/>
              <a:gd name="T35" fmla="*/ 2147483647 h 596"/>
              <a:gd name="T36" fmla="*/ 2147483647 w 163"/>
              <a:gd name="T37" fmla="*/ 2147483647 h 596"/>
              <a:gd name="T38" fmla="*/ 2147483647 w 163"/>
              <a:gd name="T39" fmla="*/ 2147483647 h 596"/>
              <a:gd name="T40" fmla="*/ 2147483647 w 163"/>
              <a:gd name="T41" fmla="*/ 2147483647 h 596"/>
              <a:gd name="T42" fmla="*/ 2147483647 w 163"/>
              <a:gd name="T43" fmla="*/ 2147483647 h 596"/>
              <a:gd name="T44" fmla="*/ 2147483647 w 163"/>
              <a:gd name="T45" fmla="*/ 0 h 596"/>
              <a:gd name="T46" fmla="*/ 2147483647 w 163"/>
              <a:gd name="T47" fmla="*/ 2147483647 h 596"/>
              <a:gd name="T48" fmla="*/ 2147483647 w 163"/>
              <a:gd name="T49" fmla="*/ 2147483647 h 5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3" h="596">
                <a:moveTo>
                  <a:pt x="126" y="81"/>
                </a:moveTo>
                <a:lnTo>
                  <a:pt x="134" y="148"/>
                </a:lnTo>
                <a:lnTo>
                  <a:pt x="156" y="204"/>
                </a:lnTo>
                <a:lnTo>
                  <a:pt x="152" y="262"/>
                </a:lnTo>
                <a:lnTo>
                  <a:pt x="144" y="371"/>
                </a:lnTo>
                <a:lnTo>
                  <a:pt x="149" y="448"/>
                </a:lnTo>
                <a:lnTo>
                  <a:pt x="163" y="476"/>
                </a:lnTo>
                <a:lnTo>
                  <a:pt x="159" y="528"/>
                </a:lnTo>
                <a:lnTo>
                  <a:pt x="149" y="566"/>
                </a:lnTo>
                <a:lnTo>
                  <a:pt x="134" y="584"/>
                </a:lnTo>
                <a:lnTo>
                  <a:pt x="97" y="596"/>
                </a:lnTo>
                <a:lnTo>
                  <a:pt x="21" y="538"/>
                </a:lnTo>
                <a:lnTo>
                  <a:pt x="21" y="532"/>
                </a:lnTo>
                <a:lnTo>
                  <a:pt x="26" y="528"/>
                </a:lnTo>
                <a:lnTo>
                  <a:pt x="21" y="523"/>
                </a:lnTo>
                <a:lnTo>
                  <a:pt x="10" y="523"/>
                </a:lnTo>
                <a:lnTo>
                  <a:pt x="7" y="433"/>
                </a:lnTo>
                <a:lnTo>
                  <a:pt x="0" y="375"/>
                </a:lnTo>
                <a:lnTo>
                  <a:pt x="26" y="238"/>
                </a:lnTo>
                <a:lnTo>
                  <a:pt x="43" y="195"/>
                </a:lnTo>
                <a:lnTo>
                  <a:pt x="50" y="109"/>
                </a:lnTo>
                <a:lnTo>
                  <a:pt x="90" y="38"/>
                </a:lnTo>
                <a:lnTo>
                  <a:pt x="130" y="0"/>
                </a:lnTo>
                <a:lnTo>
                  <a:pt x="119" y="47"/>
                </a:lnTo>
                <a:lnTo>
                  <a:pt x="126" y="81"/>
                </a:lnTo>
                <a:close/>
              </a:path>
            </a:pathLst>
          </a:custGeom>
          <a:solidFill>
            <a:srgbClr val="609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79" name="Freeform 47"/>
          <p:cNvSpPr>
            <a:spLocks/>
          </p:cNvSpPr>
          <p:nvPr/>
        </p:nvSpPr>
        <p:spPr bwMode="auto">
          <a:xfrm>
            <a:off x="5741988" y="4095750"/>
            <a:ext cx="74612" cy="74613"/>
          </a:xfrm>
          <a:custGeom>
            <a:avLst/>
            <a:gdLst>
              <a:gd name="T0" fmla="*/ 2147483647 w 4"/>
              <a:gd name="T1" fmla="*/ 2147483647 h 18"/>
              <a:gd name="T2" fmla="*/ 0 w 4"/>
              <a:gd name="T3" fmla="*/ 0 h 18"/>
              <a:gd name="T4" fmla="*/ 2147483647 w 4"/>
              <a:gd name="T5" fmla="*/ 2147483647 h 18"/>
              <a:gd name="T6" fmla="*/ 2147483647 w 4"/>
              <a:gd name="T7" fmla="*/ 2147483647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8">
                <a:moveTo>
                  <a:pt x="4" y="18"/>
                </a:moveTo>
                <a:lnTo>
                  <a:pt x="0" y="0"/>
                </a:lnTo>
                <a:lnTo>
                  <a:pt x="4" y="3"/>
                </a:lnTo>
                <a:lnTo>
                  <a:pt x="4" y="18"/>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0" name="Freeform 48"/>
          <p:cNvSpPr>
            <a:spLocks/>
          </p:cNvSpPr>
          <p:nvPr/>
        </p:nvSpPr>
        <p:spPr bwMode="auto">
          <a:xfrm>
            <a:off x="6232525" y="4117975"/>
            <a:ext cx="74613" cy="74613"/>
          </a:xfrm>
          <a:custGeom>
            <a:avLst/>
            <a:gdLst>
              <a:gd name="T0" fmla="*/ 2147483647 w 43"/>
              <a:gd name="T1" fmla="*/ 2147483647 h 37"/>
              <a:gd name="T2" fmla="*/ 2147483647 w 43"/>
              <a:gd name="T3" fmla="*/ 2147483647 h 37"/>
              <a:gd name="T4" fmla="*/ 2147483647 w 43"/>
              <a:gd name="T5" fmla="*/ 2147483647 h 37"/>
              <a:gd name="T6" fmla="*/ 2147483647 w 43"/>
              <a:gd name="T7" fmla="*/ 2147483647 h 37"/>
              <a:gd name="T8" fmla="*/ 2147483647 w 43"/>
              <a:gd name="T9" fmla="*/ 2147483647 h 37"/>
              <a:gd name="T10" fmla="*/ 2147483647 w 43"/>
              <a:gd name="T11" fmla="*/ 2147483647 h 37"/>
              <a:gd name="T12" fmla="*/ 0 w 43"/>
              <a:gd name="T13" fmla="*/ 2147483647 h 37"/>
              <a:gd name="T14" fmla="*/ 0 w 43"/>
              <a:gd name="T15" fmla="*/ 0 h 37"/>
              <a:gd name="T16" fmla="*/ 2147483647 w 43"/>
              <a:gd name="T17" fmla="*/ 0 h 37"/>
              <a:gd name="T18" fmla="*/ 2147483647 w 43"/>
              <a:gd name="T19" fmla="*/ 2147483647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37">
                <a:moveTo>
                  <a:pt x="7" y="19"/>
                </a:moveTo>
                <a:lnTo>
                  <a:pt x="7" y="24"/>
                </a:lnTo>
                <a:lnTo>
                  <a:pt x="24" y="28"/>
                </a:lnTo>
                <a:lnTo>
                  <a:pt x="43" y="13"/>
                </a:lnTo>
                <a:lnTo>
                  <a:pt x="43" y="24"/>
                </a:lnTo>
                <a:lnTo>
                  <a:pt x="24" y="37"/>
                </a:lnTo>
                <a:lnTo>
                  <a:pt x="0" y="34"/>
                </a:lnTo>
                <a:lnTo>
                  <a:pt x="0" y="0"/>
                </a:lnTo>
                <a:lnTo>
                  <a:pt x="3" y="0"/>
                </a:lnTo>
                <a:lnTo>
                  <a:pt x="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1" name="Freeform 49"/>
          <p:cNvSpPr>
            <a:spLocks/>
          </p:cNvSpPr>
          <p:nvPr/>
        </p:nvSpPr>
        <p:spPr bwMode="auto">
          <a:xfrm>
            <a:off x="8512175" y="4113213"/>
            <a:ext cx="74613" cy="106362"/>
          </a:xfrm>
          <a:custGeom>
            <a:avLst/>
            <a:gdLst>
              <a:gd name="T0" fmla="*/ 2147483647 w 18"/>
              <a:gd name="T1" fmla="*/ 2147483647 h 67"/>
              <a:gd name="T2" fmla="*/ 2147483647 w 18"/>
              <a:gd name="T3" fmla="*/ 2147483647 h 67"/>
              <a:gd name="T4" fmla="*/ 0 w 18"/>
              <a:gd name="T5" fmla="*/ 2147483647 h 67"/>
              <a:gd name="T6" fmla="*/ 0 w 18"/>
              <a:gd name="T7" fmla="*/ 2147483647 h 67"/>
              <a:gd name="T8" fmla="*/ 2147483647 w 18"/>
              <a:gd name="T9" fmla="*/ 0 h 67"/>
              <a:gd name="T10" fmla="*/ 2147483647 w 18"/>
              <a:gd name="T11" fmla="*/ 0 h 67"/>
              <a:gd name="T12" fmla="*/ 2147483647 w 18"/>
              <a:gd name="T13" fmla="*/ 2147483647 h 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67">
                <a:moveTo>
                  <a:pt x="16" y="39"/>
                </a:moveTo>
                <a:lnTo>
                  <a:pt x="4" y="61"/>
                </a:lnTo>
                <a:lnTo>
                  <a:pt x="0" y="67"/>
                </a:lnTo>
                <a:lnTo>
                  <a:pt x="0" y="15"/>
                </a:lnTo>
                <a:lnTo>
                  <a:pt x="11" y="0"/>
                </a:lnTo>
                <a:lnTo>
                  <a:pt x="18" y="0"/>
                </a:lnTo>
                <a:lnTo>
                  <a:pt x="16"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2" name="Freeform 50"/>
          <p:cNvSpPr>
            <a:spLocks/>
          </p:cNvSpPr>
          <p:nvPr/>
        </p:nvSpPr>
        <p:spPr bwMode="auto">
          <a:xfrm>
            <a:off x="9050338" y="4110038"/>
            <a:ext cx="74612" cy="74612"/>
          </a:xfrm>
          <a:custGeom>
            <a:avLst/>
            <a:gdLst>
              <a:gd name="T0" fmla="*/ 0 w 11"/>
              <a:gd name="T1" fmla="*/ 2147483647 h 9"/>
              <a:gd name="T2" fmla="*/ 2147483647 w 11"/>
              <a:gd name="T3" fmla="*/ 0 h 9"/>
              <a:gd name="T4" fmla="*/ 2147483647 w 11"/>
              <a:gd name="T5" fmla="*/ 0 h 9"/>
              <a:gd name="T6" fmla="*/ 0 w 11"/>
              <a:gd name="T7" fmla="*/ 2147483647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9">
                <a:moveTo>
                  <a:pt x="0" y="9"/>
                </a:moveTo>
                <a:lnTo>
                  <a:pt x="3" y="0"/>
                </a:lnTo>
                <a:lnTo>
                  <a:pt x="11" y="0"/>
                </a:lnTo>
                <a:lnTo>
                  <a:pt x="0" y="9"/>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3" name="Freeform 51"/>
          <p:cNvSpPr>
            <a:spLocks/>
          </p:cNvSpPr>
          <p:nvPr/>
        </p:nvSpPr>
        <p:spPr bwMode="auto">
          <a:xfrm>
            <a:off x="9817100" y="4148138"/>
            <a:ext cx="74613" cy="74612"/>
          </a:xfrm>
          <a:custGeom>
            <a:avLst/>
            <a:gdLst>
              <a:gd name="T0" fmla="*/ 2147483647 w 29"/>
              <a:gd name="T1" fmla="*/ 2147483647 h 30"/>
              <a:gd name="T2" fmla="*/ 2147483647 w 29"/>
              <a:gd name="T3" fmla="*/ 2147483647 h 30"/>
              <a:gd name="T4" fmla="*/ 2147483647 w 29"/>
              <a:gd name="T5" fmla="*/ 2147483647 h 30"/>
              <a:gd name="T6" fmla="*/ 0 w 29"/>
              <a:gd name="T7" fmla="*/ 2147483647 h 30"/>
              <a:gd name="T8" fmla="*/ 0 w 29"/>
              <a:gd name="T9" fmla="*/ 2147483647 h 30"/>
              <a:gd name="T10" fmla="*/ 2147483647 w 29"/>
              <a:gd name="T11" fmla="*/ 0 h 30"/>
              <a:gd name="T12" fmla="*/ 2147483647 w 29"/>
              <a:gd name="T13" fmla="*/ 2147483647 h 30"/>
              <a:gd name="T14" fmla="*/ 2147483647 w 29"/>
              <a:gd name="T15" fmla="*/ 2147483647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0">
                <a:moveTo>
                  <a:pt x="29" y="15"/>
                </a:moveTo>
                <a:lnTo>
                  <a:pt x="11" y="30"/>
                </a:lnTo>
                <a:lnTo>
                  <a:pt x="4" y="30"/>
                </a:lnTo>
                <a:lnTo>
                  <a:pt x="0" y="24"/>
                </a:lnTo>
                <a:lnTo>
                  <a:pt x="0" y="15"/>
                </a:lnTo>
                <a:lnTo>
                  <a:pt x="19" y="0"/>
                </a:lnTo>
                <a:lnTo>
                  <a:pt x="29" y="5"/>
                </a:lnTo>
                <a:lnTo>
                  <a:pt x="29"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4" name="Freeform 52"/>
          <p:cNvSpPr>
            <a:spLocks/>
          </p:cNvSpPr>
          <p:nvPr/>
        </p:nvSpPr>
        <p:spPr bwMode="auto">
          <a:xfrm>
            <a:off x="7491413" y="4159250"/>
            <a:ext cx="107950" cy="128588"/>
          </a:xfrm>
          <a:custGeom>
            <a:avLst/>
            <a:gdLst>
              <a:gd name="T0" fmla="*/ 2147483647 w 62"/>
              <a:gd name="T1" fmla="*/ 2147483647 h 80"/>
              <a:gd name="T2" fmla="*/ 2147483647 w 62"/>
              <a:gd name="T3" fmla="*/ 2147483647 h 80"/>
              <a:gd name="T4" fmla="*/ 2147483647 w 62"/>
              <a:gd name="T5" fmla="*/ 2147483647 h 80"/>
              <a:gd name="T6" fmla="*/ 2147483647 w 62"/>
              <a:gd name="T7" fmla="*/ 2147483647 h 80"/>
              <a:gd name="T8" fmla="*/ 2147483647 w 62"/>
              <a:gd name="T9" fmla="*/ 2147483647 h 80"/>
              <a:gd name="T10" fmla="*/ 2147483647 w 62"/>
              <a:gd name="T11" fmla="*/ 2147483647 h 80"/>
              <a:gd name="T12" fmla="*/ 2147483647 w 62"/>
              <a:gd name="T13" fmla="*/ 2147483647 h 80"/>
              <a:gd name="T14" fmla="*/ 2147483647 w 62"/>
              <a:gd name="T15" fmla="*/ 2147483647 h 80"/>
              <a:gd name="T16" fmla="*/ 0 w 62"/>
              <a:gd name="T17" fmla="*/ 2147483647 h 80"/>
              <a:gd name="T18" fmla="*/ 2147483647 w 62"/>
              <a:gd name="T19" fmla="*/ 2147483647 h 80"/>
              <a:gd name="T20" fmla="*/ 2147483647 w 62"/>
              <a:gd name="T21" fmla="*/ 2147483647 h 80"/>
              <a:gd name="T22" fmla="*/ 2147483647 w 62"/>
              <a:gd name="T23" fmla="*/ 2147483647 h 80"/>
              <a:gd name="T24" fmla="*/ 2147483647 w 62"/>
              <a:gd name="T25" fmla="*/ 2147483647 h 80"/>
              <a:gd name="T26" fmla="*/ 2147483647 w 62"/>
              <a:gd name="T27" fmla="*/ 2147483647 h 80"/>
              <a:gd name="T28" fmla="*/ 2147483647 w 62"/>
              <a:gd name="T29" fmla="*/ 0 h 80"/>
              <a:gd name="T30" fmla="*/ 2147483647 w 62"/>
              <a:gd name="T31" fmla="*/ 2147483647 h 80"/>
              <a:gd name="T32" fmla="*/ 2147483647 w 62"/>
              <a:gd name="T33" fmla="*/ 2147483647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2" h="80">
                <a:moveTo>
                  <a:pt x="62" y="13"/>
                </a:moveTo>
                <a:lnTo>
                  <a:pt x="55" y="18"/>
                </a:lnTo>
                <a:lnTo>
                  <a:pt x="41" y="37"/>
                </a:lnTo>
                <a:lnTo>
                  <a:pt x="38" y="32"/>
                </a:lnTo>
                <a:lnTo>
                  <a:pt x="22" y="65"/>
                </a:lnTo>
                <a:lnTo>
                  <a:pt x="12" y="80"/>
                </a:lnTo>
                <a:lnTo>
                  <a:pt x="5" y="80"/>
                </a:lnTo>
                <a:lnTo>
                  <a:pt x="5" y="71"/>
                </a:lnTo>
                <a:lnTo>
                  <a:pt x="0" y="65"/>
                </a:lnTo>
                <a:lnTo>
                  <a:pt x="5" y="65"/>
                </a:lnTo>
                <a:lnTo>
                  <a:pt x="8" y="62"/>
                </a:lnTo>
                <a:lnTo>
                  <a:pt x="8" y="41"/>
                </a:lnTo>
                <a:lnTo>
                  <a:pt x="12" y="47"/>
                </a:lnTo>
                <a:lnTo>
                  <a:pt x="33" y="13"/>
                </a:lnTo>
                <a:lnTo>
                  <a:pt x="48" y="0"/>
                </a:lnTo>
                <a:lnTo>
                  <a:pt x="62" y="3"/>
                </a:lnTo>
                <a:lnTo>
                  <a:pt x="62"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5" name="Freeform 53"/>
          <p:cNvSpPr>
            <a:spLocks/>
          </p:cNvSpPr>
          <p:nvPr/>
        </p:nvSpPr>
        <p:spPr bwMode="auto">
          <a:xfrm>
            <a:off x="7537450" y="4130675"/>
            <a:ext cx="173038" cy="185738"/>
          </a:xfrm>
          <a:custGeom>
            <a:avLst/>
            <a:gdLst>
              <a:gd name="T0" fmla="*/ 2147483647 w 99"/>
              <a:gd name="T1" fmla="*/ 2147483647 h 118"/>
              <a:gd name="T2" fmla="*/ 2147483647 w 99"/>
              <a:gd name="T3" fmla="*/ 2147483647 h 118"/>
              <a:gd name="T4" fmla="*/ 2147483647 w 99"/>
              <a:gd name="T5" fmla="*/ 2147483647 h 118"/>
              <a:gd name="T6" fmla="*/ 2147483647 w 99"/>
              <a:gd name="T7" fmla="*/ 2147483647 h 118"/>
              <a:gd name="T8" fmla="*/ 2147483647 w 99"/>
              <a:gd name="T9" fmla="*/ 2147483647 h 118"/>
              <a:gd name="T10" fmla="*/ 2147483647 w 99"/>
              <a:gd name="T11" fmla="*/ 2147483647 h 118"/>
              <a:gd name="T12" fmla="*/ 2147483647 w 99"/>
              <a:gd name="T13" fmla="*/ 2147483647 h 118"/>
              <a:gd name="T14" fmla="*/ 0 w 99"/>
              <a:gd name="T15" fmla="*/ 2147483647 h 118"/>
              <a:gd name="T16" fmla="*/ 0 w 99"/>
              <a:gd name="T17" fmla="*/ 2147483647 h 118"/>
              <a:gd name="T18" fmla="*/ 2147483647 w 99"/>
              <a:gd name="T19" fmla="*/ 2147483647 h 118"/>
              <a:gd name="T20" fmla="*/ 2147483647 w 99"/>
              <a:gd name="T21" fmla="*/ 2147483647 h 118"/>
              <a:gd name="T22" fmla="*/ 2147483647 w 99"/>
              <a:gd name="T23" fmla="*/ 2147483647 h 118"/>
              <a:gd name="T24" fmla="*/ 2147483647 w 99"/>
              <a:gd name="T25" fmla="*/ 2147483647 h 118"/>
              <a:gd name="T26" fmla="*/ 2147483647 w 99"/>
              <a:gd name="T27" fmla="*/ 2147483647 h 118"/>
              <a:gd name="T28" fmla="*/ 2147483647 w 99"/>
              <a:gd name="T29" fmla="*/ 0 h 118"/>
              <a:gd name="T30" fmla="*/ 2147483647 w 99"/>
              <a:gd name="T31" fmla="*/ 0 h 118"/>
              <a:gd name="T32" fmla="*/ 2147483647 w 99"/>
              <a:gd name="T33" fmla="*/ 2147483647 h 1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9" h="118">
                <a:moveTo>
                  <a:pt x="99" y="9"/>
                </a:moveTo>
                <a:lnTo>
                  <a:pt x="66" y="75"/>
                </a:lnTo>
                <a:lnTo>
                  <a:pt x="33" y="118"/>
                </a:lnTo>
                <a:lnTo>
                  <a:pt x="29" y="114"/>
                </a:lnTo>
                <a:lnTo>
                  <a:pt x="52" y="56"/>
                </a:lnTo>
                <a:lnTo>
                  <a:pt x="48" y="52"/>
                </a:lnTo>
                <a:lnTo>
                  <a:pt x="5" y="114"/>
                </a:lnTo>
                <a:lnTo>
                  <a:pt x="0" y="114"/>
                </a:lnTo>
                <a:lnTo>
                  <a:pt x="0" y="99"/>
                </a:lnTo>
                <a:lnTo>
                  <a:pt x="22" y="71"/>
                </a:lnTo>
                <a:lnTo>
                  <a:pt x="19" y="65"/>
                </a:lnTo>
                <a:lnTo>
                  <a:pt x="40" y="13"/>
                </a:lnTo>
                <a:lnTo>
                  <a:pt x="48" y="13"/>
                </a:lnTo>
                <a:lnTo>
                  <a:pt x="52" y="56"/>
                </a:lnTo>
                <a:lnTo>
                  <a:pt x="85" y="0"/>
                </a:lnTo>
                <a:lnTo>
                  <a:pt x="92" y="0"/>
                </a:lnTo>
                <a:lnTo>
                  <a:pt x="99"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6" name="Freeform 54"/>
          <p:cNvSpPr>
            <a:spLocks/>
          </p:cNvSpPr>
          <p:nvPr/>
        </p:nvSpPr>
        <p:spPr bwMode="auto">
          <a:xfrm>
            <a:off x="8239125" y="4097338"/>
            <a:ext cx="157163" cy="285750"/>
          </a:xfrm>
          <a:custGeom>
            <a:avLst/>
            <a:gdLst>
              <a:gd name="T0" fmla="*/ 2147483647 w 90"/>
              <a:gd name="T1" fmla="*/ 2147483647 h 182"/>
              <a:gd name="T2" fmla="*/ 2147483647 w 90"/>
              <a:gd name="T3" fmla="*/ 2147483647 h 182"/>
              <a:gd name="T4" fmla="*/ 2147483647 w 90"/>
              <a:gd name="T5" fmla="*/ 2147483647 h 182"/>
              <a:gd name="T6" fmla="*/ 2147483647 w 90"/>
              <a:gd name="T7" fmla="*/ 2147483647 h 182"/>
              <a:gd name="T8" fmla="*/ 2147483647 w 90"/>
              <a:gd name="T9" fmla="*/ 2147483647 h 182"/>
              <a:gd name="T10" fmla="*/ 2147483647 w 90"/>
              <a:gd name="T11" fmla="*/ 2147483647 h 182"/>
              <a:gd name="T12" fmla="*/ 2147483647 w 90"/>
              <a:gd name="T13" fmla="*/ 2147483647 h 182"/>
              <a:gd name="T14" fmla="*/ 2147483647 w 90"/>
              <a:gd name="T15" fmla="*/ 2147483647 h 182"/>
              <a:gd name="T16" fmla="*/ 2147483647 w 90"/>
              <a:gd name="T17" fmla="*/ 2147483647 h 182"/>
              <a:gd name="T18" fmla="*/ 2147483647 w 90"/>
              <a:gd name="T19" fmla="*/ 2147483647 h 182"/>
              <a:gd name="T20" fmla="*/ 2147483647 w 90"/>
              <a:gd name="T21" fmla="*/ 2147483647 h 182"/>
              <a:gd name="T22" fmla="*/ 2147483647 w 90"/>
              <a:gd name="T23" fmla="*/ 2147483647 h 182"/>
              <a:gd name="T24" fmla="*/ 2147483647 w 90"/>
              <a:gd name="T25" fmla="*/ 2147483647 h 182"/>
              <a:gd name="T26" fmla="*/ 2147483647 w 90"/>
              <a:gd name="T27" fmla="*/ 2147483647 h 182"/>
              <a:gd name="T28" fmla="*/ 2147483647 w 90"/>
              <a:gd name="T29" fmla="*/ 2147483647 h 182"/>
              <a:gd name="T30" fmla="*/ 2147483647 w 90"/>
              <a:gd name="T31" fmla="*/ 2147483647 h 182"/>
              <a:gd name="T32" fmla="*/ 2147483647 w 90"/>
              <a:gd name="T33" fmla="*/ 2147483647 h 182"/>
              <a:gd name="T34" fmla="*/ 2147483647 w 90"/>
              <a:gd name="T35" fmla="*/ 2147483647 h 182"/>
              <a:gd name="T36" fmla="*/ 2147483647 w 90"/>
              <a:gd name="T37" fmla="*/ 2147483647 h 182"/>
              <a:gd name="T38" fmla="*/ 2147483647 w 90"/>
              <a:gd name="T39" fmla="*/ 2147483647 h 182"/>
              <a:gd name="T40" fmla="*/ 2147483647 w 90"/>
              <a:gd name="T41" fmla="*/ 2147483647 h 182"/>
              <a:gd name="T42" fmla="*/ 2147483647 w 90"/>
              <a:gd name="T43" fmla="*/ 2147483647 h 182"/>
              <a:gd name="T44" fmla="*/ 0 w 90"/>
              <a:gd name="T45" fmla="*/ 2147483647 h 182"/>
              <a:gd name="T46" fmla="*/ 0 w 90"/>
              <a:gd name="T47" fmla="*/ 2147483647 h 182"/>
              <a:gd name="T48" fmla="*/ 2147483647 w 90"/>
              <a:gd name="T49" fmla="*/ 2147483647 h 182"/>
              <a:gd name="T50" fmla="*/ 2147483647 w 90"/>
              <a:gd name="T51" fmla="*/ 0 h 182"/>
              <a:gd name="T52" fmla="*/ 2147483647 w 90"/>
              <a:gd name="T53" fmla="*/ 0 h 182"/>
              <a:gd name="T54" fmla="*/ 2147483647 w 90"/>
              <a:gd name="T55" fmla="*/ 2147483647 h 1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0" h="182">
                <a:moveTo>
                  <a:pt x="62" y="29"/>
                </a:moveTo>
                <a:lnTo>
                  <a:pt x="43" y="62"/>
                </a:lnTo>
                <a:lnTo>
                  <a:pt x="43" y="66"/>
                </a:lnTo>
                <a:lnTo>
                  <a:pt x="46" y="72"/>
                </a:lnTo>
                <a:lnTo>
                  <a:pt x="62" y="53"/>
                </a:lnTo>
                <a:lnTo>
                  <a:pt x="69" y="53"/>
                </a:lnTo>
                <a:lnTo>
                  <a:pt x="69" y="77"/>
                </a:lnTo>
                <a:lnTo>
                  <a:pt x="43" y="130"/>
                </a:lnTo>
                <a:lnTo>
                  <a:pt x="36" y="158"/>
                </a:lnTo>
                <a:lnTo>
                  <a:pt x="36" y="161"/>
                </a:lnTo>
                <a:lnTo>
                  <a:pt x="46" y="161"/>
                </a:lnTo>
                <a:lnTo>
                  <a:pt x="83" y="81"/>
                </a:lnTo>
                <a:lnTo>
                  <a:pt x="83" y="77"/>
                </a:lnTo>
                <a:lnTo>
                  <a:pt x="90" y="77"/>
                </a:lnTo>
                <a:lnTo>
                  <a:pt x="90" y="100"/>
                </a:lnTo>
                <a:lnTo>
                  <a:pt x="69" y="161"/>
                </a:lnTo>
                <a:lnTo>
                  <a:pt x="54" y="182"/>
                </a:lnTo>
                <a:lnTo>
                  <a:pt x="39" y="182"/>
                </a:lnTo>
                <a:lnTo>
                  <a:pt x="39" y="176"/>
                </a:lnTo>
                <a:lnTo>
                  <a:pt x="17" y="176"/>
                </a:lnTo>
                <a:lnTo>
                  <a:pt x="17" y="148"/>
                </a:lnTo>
                <a:lnTo>
                  <a:pt x="10" y="143"/>
                </a:lnTo>
                <a:lnTo>
                  <a:pt x="0" y="143"/>
                </a:lnTo>
                <a:lnTo>
                  <a:pt x="0" y="115"/>
                </a:lnTo>
                <a:lnTo>
                  <a:pt x="36" y="38"/>
                </a:lnTo>
                <a:lnTo>
                  <a:pt x="54" y="0"/>
                </a:lnTo>
                <a:lnTo>
                  <a:pt x="64" y="0"/>
                </a:lnTo>
                <a:lnTo>
                  <a:pt x="62"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7" name="Freeform 55"/>
          <p:cNvSpPr>
            <a:spLocks/>
          </p:cNvSpPr>
          <p:nvPr/>
        </p:nvSpPr>
        <p:spPr bwMode="auto">
          <a:xfrm>
            <a:off x="31750" y="3405188"/>
            <a:ext cx="9959975" cy="1704975"/>
          </a:xfrm>
          <a:custGeom>
            <a:avLst/>
            <a:gdLst>
              <a:gd name="T0" fmla="*/ 2147483647 w 5718"/>
              <a:gd name="T1" fmla="*/ 2147483647 h 1086"/>
              <a:gd name="T2" fmla="*/ 2147483647 w 5718"/>
              <a:gd name="T3" fmla="*/ 2147483647 h 1086"/>
              <a:gd name="T4" fmla="*/ 2147483647 w 5718"/>
              <a:gd name="T5" fmla="*/ 2147483647 h 1086"/>
              <a:gd name="T6" fmla="*/ 2147483647 w 5718"/>
              <a:gd name="T7" fmla="*/ 2147483647 h 1086"/>
              <a:gd name="T8" fmla="*/ 2147483647 w 5718"/>
              <a:gd name="T9" fmla="*/ 2147483647 h 1086"/>
              <a:gd name="T10" fmla="*/ 2147483647 w 5718"/>
              <a:gd name="T11" fmla="*/ 2147483647 h 1086"/>
              <a:gd name="T12" fmla="*/ 2147483647 w 5718"/>
              <a:gd name="T13" fmla="*/ 2147483647 h 1086"/>
              <a:gd name="T14" fmla="*/ 2147483647 w 5718"/>
              <a:gd name="T15" fmla="*/ 2147483647 h 1086"/>
              <a:gd name="T16" fmla="*/ 2147483647 w 5718"/>
              <a:gd name="T17" fmla="*/ 2147483647 h 1086"/>
              <a:gd name="T18" fmla="*/ 2147483647 w 5718"/>
              <a:gd name="T19" fmla="*/ 2147483647 h 1086"/>
              <a:gd name="T20" fmla="*/ 2147483647 w 5718"/>
              <a:gd name="T21" fmla="*/ 2147483647 h 1086"/>
              <a:gd name="T22" fmla="*/ 2147483647 w 5718"/>
              <a:gd name="T23" fmla="*/ 2147483647 h 1086"/>
              <a:gd name="T24" fmla="*/ 2147483647 w 5718"/>
              <a:gd name="T25" fmla="*/ 2147483647 h 1086"/>
              <a:gd name="T26" fmla="*/ 2147483647 w 5718"/>
              <a:gd name="T27" fmla="*/ 2147483647 h 1086"/>
              <a:gd name="T28" fmla="*/ 2147483647 w 5718"/>
              <a:gd name="T29" fmla="*/ 2147483647 h 1086"/>
              <a:gd name="T30" fmla="*/ 2147483647 w 5718"/>
              <a:gd name="T31" fmla="*/ 2147483647 h 1086"/>
              <a:gd name="T32" fmla="*/ 2147483647 w 5718"/>
              <a:gd name="T33" fmla="*/ 2147483647 h 1086"/>
              <a:gd name="T34" fmla="*/ 2147483647 w 5718"/>
              <a:gd name="T35" fmla="*/ 2147483647 h 1086"/>
              <a:gd name="T36" fmla="*/ 2147483647 w 5718"/>
              <a:gd name="T37" fmla="*/ 2147483647 h 1086"/>
              <a:gd name="T38" fmla="*/ 2147483647 w 5718"/>
              <a:gd name="T39" fmla="*/ 2147483647 h 1086"/>
              <a:gd name="T40" fmla="*/ 2147483647 w 5718"/>
              <a:gd name="T41" fmla="*/ 2147483647 h 1086"/>
              <a:gd name="T42" fmla="*/ 2147483647 w 5718"/>
              <a:gd name="T43" fmla="*/ 2147483647 h 1086"/>
              <a:gd name="T44" fmla="*/ 2147483647 w 5718"/>
              <a:gd name="T45" fmla="*/ 2147483647 h 1086"/>
              <a:gd name="T46" fmla="*/ 2147483647 w 5718"/>
              <a:gd name="T47" fmla="*/ 2147483647 h 1086"/>
              <a:gd name="T48" fmla="*/ 2147483647 w 5718"/>
              <a:gd name="T49" fmla="*/ 2147483647 h 1086"/>
              <a:gd name="T50" fmla="*/ 2147483647 w 5718"/>
              <a:gd name="T51" fmla="*/ 2147483647 h 1086"/>
              <a:gd name="T52" fmla="*/ 2147483647 w 5718"/>
              <a:gd name="T53" fmla="*/ 2147483647 h 1086"/>
              <a:gd name="T54" fmla="*/ 2147483647 w 5718"/>
              <a:gd name="T55" fmla="*/ 2147483647 h 1086"/>
              <a:gd name="T56" fmla="*/ 2147483647 w 5718"/>
              <a:gd name="T57" fmla="*/ 2147483647 h 1086"/>
              <a:gd name="T58" fmla="*/ 2147483647 w 5718"/>
              <a:gd name="T59" fmla="*/ 2147483647 h 1086"/>
              <a:gd name="T60" fmla="*/ 2147483647 w 5718"/>
              <a:gd name="T61" fmla="*/ 2147483647 h 1086"/>
              <a:gd name="T62" fmla="*/ 2147483647 w 5718"/>
              <a:gd name="T63" fmla="*/ 2147483647 h 1086"/>
              <a:gd name="T64" fmla="*/ 2147483647 w 5718"/>
              <a:gd name="T65" fmla="*/ 2147483647 h 1086"/>
              <a:gd name="T66" fmla="*/ 2147483647 w 5718"/>
              <a:gd name="T67" fmla="*/ 2147483647 h 1086"/>
              <a:gd name="T68" fmla="*/ 2147483647 w 5718"/>
              <a:gd name="T69" fmla="*/ 2147483647 h 1086"/>
              <a:gd name="T70" fmla="*/ 2147483647 w 5718"/>
              <a:gd name="T71" fmla="*/ 2147483647 h 1086"/>
              <a:gd name="T72" fmla="*/ 2147483647 w 5718"/>
              <a:gd name="T73" fmla="*/ 2147483647 h 1086"/>
              <a:gd name="T74" fmla="*/ 2147483647 w 5718"/>
              <a:gd name="T75" fmla="*/ 2147483647 h 1086"/>
              <a:gd name="T76" fmla="*/ 2147483647 w 5718"/>
              <a:gd name="T77" fmla="*/ 2147483647 h 1086"/>
              <a:gd name="T78" fmla="*/ 2147483647 w 5718"/>
              <a:gd name="T79" fmla="*/ 2147483647 h 1086"/>
              <a:gd name="T80" fmla="*/ 2147483647 w 5718"/>
              <a:gd name="T81" fmla="*/ 2147483647 h 1086"/>
              <a:gd name="T82" fmla="*/ 2147483647 w 5718"/>
              <a:gd name="T83" fmla="*/ 2147483647 h 1086"/>
              <a:gd name="T84" fmla="*/ 2147483647 w 5718"/>
              <a:gd name="T85" fmla="*/ 2147483647 h 1086"/>
              <a:gd name="T86" fmla="*/ 2147483647 w 5718"/>
              <a:gd name="T87" fmla="*/ 2147483647 h 1086"/>
              <a:gd name="T88" fmla="*/ 2147483647 w 5718"/>
              <a:gd name="T89" fmla="*/ 2147483647 h 1086"/>
              <a:gd name="T90" fmla="*/ 2147483647 w 5718"/>
              <a:gd name="T91" fmla="*/ 2147483647 h 1086"/>
              <a:gd name="T92" fmla="*/ 2147483647 w 5718"/>
              <a:gd name="T93" fmla="*/ 2147483647 h 1086"/>
              <a:gd name="T94" fmla="*/ 2147483647 w 5718"/>
              <a:gd name="T95" fmla="*/ 2147483647 h 1086"/>
              <a:gd name="T96" fmla="*/ 2147483647 w 5718"/>
              <a:gd name="T97" fmla="*/ 2147483647 h 1086"/>
              <a:gd name="T98" fmla="*/ 2147483647 w 5718"/>
              <a:gd name="T99" fmla="*/ 2147483647 h 1086"/>
              <a:gd name="T100" fmla="*/ 2147483647 w 5718"/>
              <a:gd name="T101" fmla="*/ 2147483647 h 1086"/>
              <a:gd name="T102" fmla="*/ 2147483647 w 5718"/>
              <a:gd name="T103" fmla="*/ 2147483647 h 1086"/>
              <a:gd name="T104" fmla="*/ 2147483647 w 5718"/>
              <a:gd name="T105" fmla="*/ 2147483647 h 1086"/>
              <a:gd name="T106" fmla="*/ 2147483647 w 5718"/>
              <a:gd name="T107" fmla="*/ 2147483647 h 1086"/>
              <a:gd name="T108" fmla="*/ 2147483647 w 5718"/>
              <a:gd name="T109" fmla="*/ 2147483647 h 1086"/>
              <a:gd name="T110" fmla="*/ 2147483647 w 5718"/>
              <a:gd name="T111" fmla="*/ 2147483647 h 1086"/>
              <a:gd name="T112" fmla="*/ 2147483647 w 5718"/>
              <a:gd name="T113" fmla="*/ 2147483647 h 1086"/>
              <a:gd name="T114" fmla="*/ 2147483647 w 5718"/>
              <a:gd name="T115" fmla="*/ 2147483647 h 1086"/>
              <a:gd name="T116" fmla="*/ 2147483647 w 5718"/>
              <a:gd name="T117" fmla="*/ 2147483647 h 1086"/>
              <a:gd name="T118" fmla="*/ 2147483647 w 5718"/>
              <a:gd name="T119" fmla="*/ 2147483647 h 1086"/>
              <a:gd name="T120" fmla="*/ 2147483647 w 5718"/>
              <a:gd name="T121" fmla="*/ 2147483647 h 1086"/>
              <a:gd name="T122" fmla="*/ 2147483647 w 5718"/>
              <a:gd name="T123" fmla="*/ 2147483647 h 10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18" h="1086">
                <a:moveTo>
                  <a:pt x="2797" y="24"/>
                </a:moveTo>
                <a:lnTo>
                  <a:pt x="2838" y="39"/>
                </a:lnTo>
                <a:lnTo>
                  <a:pt x="2911" y="24"/>
                </a:lnTo>
                <a:lnTo>
                  <a:pt x="2961" y="48"/>
                </a:lnTo>
                <a:lnTo>
                  <a:pt x="2968" y="58"/>
                </a:lnTo>
                <a:lnTo>
                  <a:pt x="3059" y="58"/>
                </a:lnTo>
                <a:lnTo>
                  <a:pt x="3081" y="48"/>
                </a:lnTo>
                <a:lnTo>
                  <a:pt x="3128" y="58"/>
                </a:lnTo>
                <a:lnTo>
                  <a:pt x="3135" y="67"/>
                </a:lnTo>
                <a:lnTo>
                  <a:pt x="3172" y="67"/>
                </a:lnTo>
                <a:lnTo>
                  <a:pt x="3230" y="76"/>
                </a:lnTo>
                <a:lnTo>
                  <a:pt x="3317" y="48"/>
                </a:lnTo>
                <a:lnTo>
                  <a:pt x="3338" y="73"/>
                </a:lnTo>
                <a:lnTo>
                  <a:pt x="3375" y="91"/>
                </a:lnTo>
                <a:lnTo>
                  <a:pt x="3426" y="91"/>
                </a:lnTo>
                <a:lnTo>
                  <a:pt x="3441" y="82"/>
                </a:lnTo>
                <a:lnTo>
                  <a:pt x="3451" y="82"/>
                </a:lnTo>
                <a:lnTo>
                  <a:pt x="3456" y="95"/>
                </a:lnTo>
                <a:lnTo>
                  <a:pt x="3456" y="101"/>
                </a:lnTo>
                <a:lnTo>
                  <a:pt x="3474" y="101"/>
                </a:lnTo>
                <a:lnTo>
                  <a:pt x="3484" y="82"/>
                </a:lnTo>
                <a:lnTo>
                  <a:pt x="3521" y="91"/>
                </a:lnTo>
                <a:lnTo>
                  <a:pt x="3583" y="86"/>
                </a:lnTo>
                <a:lnTo>
                  <a:pt x="3630" y="86"/>
                </a:lnTo>
                <a:lnTo>
                  <a:pt x="3652" y="95"/>
                </a:lnTo>
                <a:lnTo>
                  <a:pt x="3656" y="91"/>
                </a:lnTo>
                <a:lnTo>
                  <a:pt x="3666" y="91"/>
                </a:lnTo>
                <a:lnTo>
                  <a:pt x="3619" y="116"/>
                </a:lnTo>
                <a:lnTo>
                  <a:pt x="3553" y="129"/>
                </a:lnTo>
                <a:lnTo>
                  <a:pt x="3484" y="125"/>
                </a:lnTo>
                <a:lnTo>
                  <a:pt x="3477" y="134"/>
                </a:lnTo>
                <a:lnTo>
                  <a:pt x="3496" y="157"/>
                </a:lnTo>
                <a:lnTo>
                  <a:pt x="3590" y="153"/>
                </a:lnTo>
                <a:lnTo>
                  <a:pt x="3600" y="153"/>
                </a:lnTo>
                <a:lnTo>
                  <a:pt x="3543" y="168"/>
                </a:lnTo>
                <a:lnTo>
                  <a:pt x="3524" y="162"/>
                </a:lnTo>
                <a:lnTo>
                  <a:pt x="3517" y="172"/>
                </a:lnTo>
                <a:lnTo>
                  <a:pt x="3521" y="187"/>
                </a:lnTo>
                <a:lnTo>
                  <a:pt x="3531" y="191"/>
                </a:lnTo>
                <a:lnTo>
                  <a:pt x="3574" y="191"/>
                </a:lnTo>
                <a:lnTo>
                  <a:pt x="3604" y="187"/>
                </a:lnTo>
                <a:lnTo>
                  <a:pt x="3614" y="187"/>
                </a:lnTo>
                <a:lnTo>
                  <a:pt x="3597" y="200"/>
                </a:lnTo>
                <a:lnTo>
                  <a:pt x="3586" y="224"/>
                </a:lnTo>
                <a:lnTo>
                  <a:pt x="3583" y="234"/>
                </a:lnTo>
                <a:lnTo>
                  <a:pt x="3590" y="262"/>
                </a:lnTo>
                <a:lnTo>
                  <a:pt x="3593" y="267"/>
                </a:lnTo>
                <a:lnTo>
                  <a:pt x="3597" y="267"/>
                </a:lnTo>
                <a:lnTo>
                  <a:pt x="3546" y="320"/>
                </a:lnTo>
                <a:lnTo>
                  <a:pt x="3543" y="342"/>
                </a:lnTo>
                <a:lnTo>
                  <a:pt x="3507" y="357"/>
                </a:lnTo>
                <a:lnTo>
                  <a:pt x="3467" y="395"/>
                </a:lnTo>
                <a:lnTo>
                  <a:pt x="3448" y="453"/>
                </a:lnTo>
                <a:lnTo>
                  <a:pt x="3434" y="477"/>
                </a:lnTo>
                <a:lnTo>
                  <a:pt x="3437" y="490"/>
                </a:lnTo>
                <a:lnTo>
                  <a:pt x="3470" y="511"/>
                </a:lnTo>
                <a:lnTo>
                  <a:pt x="3496" y="511"/>
                </a:lnTo>
                <a:lnTo>
                  <a:pt x="3517" y="530"/>
                </a:lnTo>
                <a:lnTo>
                  <a:pt x="3524" y="530"/>
                </a:lnTo>
                <a:lnTo>
                  <a:pt x="3536" y="515"/>
                </a:lnTo>
                <a:lnTo>
                  <a:pt x="3529" y="486"/>
                </a:lnTo>
                <a:lnTo>
                  <a:pt x="3539" y="500"/>
                </a:lnTo>
                <a:lnTo>
                  <a:pt x="3550" y="539"/>
                </a:lnTo>
                <a:lnTo>
                  <a:pt x="3560" y="548"/>
                </a:lnTo>
                <a:lnTo>
                  <a:pt x="3567" y="586"/>
                </a:lnTo>
                <a:lnTo>
                  <a:pt x="3612" y="591"/>
                </a:lnTo>
                <a:lnTo>
                  <a:pt x="3647" y="614"/>
                </a:lnTo>
                <a:lnTo>
                  <a:pt x="3670" y="604"/>
                </a:lnTo>
                <a:lnTo>
                  <a:pt x="3750" y="629"/>
                </a:lnTo>
                <a:lnTo>
                  <a:pt x="3779" y="623"/>
                </a:lnTo>
                <a:lnTo>
                  <a:pt x="3800" y="595"/>
                </a:lnTo>
                <a:lnTo>
                  <a:pt x="3859" y="601"/>
                </a:lnTo>
                <a:lnTo>
                  <a:pt x="3892" y="619"/>
                </a:lnTo>
                <a:lnTo>
                  <a:pt x="3946" y="619"/>
                </a:lnTo>
                <a:lnTo>
                  <a:pt x="4029" y="614"/>
                </a:lnTo>
                <a:lnTo>
                  <a:pt x="4038" y="604"/>
                </a:lnTo>
                <a:lnTo>
                  <a:pt x="4038" y="580"/>
                </a:lnTo>
                <a:lnTo>
                  <a:pt x="4041" y="576"/>
                </a:lnTo>
                <a:lnTo>
                  <a:pt x="4059" y="601"/>
                </a:lnTo>
                <a:lnTo>
                  <a:pt x="4114" y="595"/>
                </a:lnTo>
                <a:lnTo>
                  <a:pt x="4142" y="601"/>
                </a:lnTo>
                <a:lnTo>
                  <a:pt x="4154" y="623"/>
                </a:lnTo>
                <a:lnTo>
                  <a:pt x="4201" y="647"/>
                </a:lnTo>
                <a:lnTo>
                  <a:pt x="4218" y="681"/>
                </a:lnTo>
                <a:lnTo>
                  <a:pt x="4218" y="704"/>
                </a:lnTo>
                <a:lnTo>
                  <a:pt x="4241" y="715"/>
                </a:lnTo>
                <a:lnTo>
                  <a:pt x="4248" y="709"/>
                </a:lnTo>
                <a:lnTo>
                  <a:pt x="4255" y="700"/>
                </a:lnTo>
                <a:lnTo>
                  <a:pt x="4255" y="681"/>
                </a:lnTo>
                <a:lnTo>
                  <a:pt x="4230" y="647"/>
                </a:lnTo>
                <a:lnTo>
                  <a:pt x="4222" y="629"/>
                </a:lnTo>
                <a:lnTo>
                  <a:pt x="4197" y="604"/>
                </a:lnTo>
                <a:lnTo>
                  <a:pt x="4222" y="595"/>
                </a:lnTo>
                <a:lnTo>
                  <a:pt x="4263" y="604"/>
                </a:lnTo>
                <a:lnTo>
                  <a:pt x="4281" y="601"/>
                </a:lnTo>
                <a:lnTo>
                  <a:pt x="4288" y="591"/>
                </a:lnTo>
                <a:lnTo>
                  <a:pt x="4378" y="604"/>
                </a:lnTo>
                <a:lnTo>
                  <a:pt x="4470" y="595"/>
                </a:lnTo>
                <a:lnTo>
                  <a:pt x="4517" y="604"/>
                </a:lnTo>
                <a:lnTo>
                  <a:pt x="4553" y="595"/>
                </a:lnTo>
                <a:lnTo>
                  <a:pt x="4616" y="595"/>
                </a:lnTo>
                <a:lnTo>
                  <a:pt x="4630" y="580"/>
                </a:lnTo>
                <a:lnTo>
                  <a:pt x="4655" y="591"/>
                </a:lnTo>
                <a:lnTo>
                  <a:pt x="4669" y="580"/>
                </a:lnTo>
                <a:lnTo>
                  <a:pt x="4669" y="567"/>
                </a:lnTo>
                <a:lnTo>
                  <a:pt x="4775" y="571"/>
                </a:lnTo>
                <a:lnTo>
                  <a:pt x="4798" y="580"/>
                </a:lnTo>
                <a:lnTo>
                  <a:pt x="4815" y="576"/>
                </a:lnTo>
                <a:lnTo>
                  <a:pt x="4819" y="576"/>
                </a:lnTo>
                <a:lnTo>
                  <a:pt x="4826" y="567"/>
                </a:lnTo>
                <a:lnTo>
                  <a:pt x="4826" y="552"/>
                </a:lnTo>
                <a:lnTo>
                  <a:pt x="4815" y="543"/>
                </a:lnTo>
                <a:lnTo>
                  <a:pt x="4815" y="524"/>
                </a:lnTo>
                <a:lnTo>
                  <a:pt x="4793" y="496"/>
                </a:lnTo>
                <a:lnTo>
                  <a:pt x="4805" y="496"/>
                </a:lnTo>
                <a:lnTo>
                  <a:pt x="4808" y="500"/>
                </a:lnTo>
                <a:lnTo>
                  <a:pt x="4871" y="447"/>
                </a:lnTo>
                <a:lnTo>
                  <a:pt x="4902" y="468"/>
                </a:lnTo>
                <a:lnTo>
                  <a:pt x="4906" y="477"/>
                </a:lnTo>
                <a:lnTo>
                  <a:pt x="4918" y="490"/>
                </a:lnTo>
                <a:lnTo>
                  <a:pt x="4956" y="500"/>
                </a:lnTo>
                <a:lnTo>
                  <a:pt x="5011" y="477"/>
                </a:lnTo>
                <a:lnTo>
                  <a:pt x="5027" y="456"/>
                </a:lnTo>
                <a:lnTo>
                  <a:pt x="5034" y="425"/>
                </a:lnTo>
                <a:lnTo>
                  <a:pt x="5051" y="425"/>
                </a:lnTo>
                <a:lnTo>
                  <a:pt x="5062" y="434"/>
                </a:lnTo>
                <a:lnTo>
                  <a:pt x="5069" y="486"/>
                </a:lnTo>
                <a:lnTo>
                  <a:pt x="5074" y="490"/>
                </a:lnTo>
                <a:lnTo>
                  <a:pt x="5055" y="505"/>
                </a:lnTo>
                <a:lnTo>
                  <a:pt x="5048" y="515"/>
                </a:lnTo>
                <a:lnTo>
                  <a:pt x="5051" y="530"/>
                </a:lnTo>
                <a:lnTo>
                  <a:pt x="5069" y="530"/>
                </a:lnTo>
                <a:lnTo>
                  <a:pt x="5084" y="524"/>
                </a:lnTo>
                <a:lnTo>
                  <a:pt x="5117" y="515"/>
                </a:lnTo>
                <a:lnTo>
                  <a:pt x="5128" y="490"/>
                </a:lnTo>
                <a:lnTo>
                  <a:pt x="5128" y="372"/>
                </a:lnTo>
                <a:lnTo>
                  <a:pt x="5201" y="376"/>
                </a:lnTo>
                <a:lnTo>
                  <a:pt x="5225" y="391"/>
                </a:lnTo>
                <a:lnTo>
                  <a:pt x="5233" y="376"/>
                </a:lnTo>
                <a:lnTo>
                  <a:pt x="5225" y="363"/>
                </a:lnTo>
                <a:lnTo>
                  <a:pt x="5270" y="352"/>
                </a:lnTo>
                <a:lnTo>
                  <a:pt x="5273" y="348"/>
                </a:lnTo>
                <a:lnTo>
                  <a:pt x="5273" y="338"/>
                </a:lnTo>
                <a:lnTo>
                  <a:pt x="5240" y="314"/>
                </a:lnTo>
                <a:lnTo>
                  <a:pt x="5233" y="314"/>
                </a:lnTo>
                <a:lnTo>
                  <a:pt x="5230" y="320"/>
                </a:lnTo>
                <a:lnTo>
                  <a:pt x="5215" y="314"/>
                </a:lnTo>
                <a:lnTo>
                  <a:pt x="5230" y="305"/>
                </a:lnTo>
                <a:lnTo>
                  <a:pt x="5273" y="310"/>
                </a:lnTo>
                <a:lnTo>
                  <a:pt x="5310" y="329"/>
                </a:lnTo>
                <a:lnTo>
                  <a:pt x="5317" y="314"/>
                </a:lnTo>
                <a:lnTo>
                  <a:pt x="5313" y="299"/>
                </a:lnTo>
                <a:lnTo>
                  <a:pt x="5270" y="271"/>
                </a:lnTo>
                <a:lnTo>
                  <a:pt x="5305" y="247"/>
                </a:lnTo>
                <a:lnTo>
                  <a:pt x="5313" y="234"/>
                </a:lnTo>
                <a:lnTo>
                  <a:pt x="5313" y="181"/>
                </a:lnTo>
                <a:lnTo>
                  <a:pt x="5303" y="129"/>
                </a:lnTo>
                <a:lnTo>
                  <a:pt x="5350" y="129"/>
                </a:lnTo>
                <a:lnTo>
                  <a:pt x="5444" y="134"/>
                </a:lnTo>
                <a:lnTo>
                  <a:pt x="5480" y="138"/>
                </a:lnTo>
                <a:lnTo>
                  <a:pt x="5560" y="110"/>
                </a:lnTo>
                <a:lnTo>
                  <a:pt x="5597" y="134"/>
                </a:lnTo>
                <a:lnTo>
                  <a:pt x="5607" y="134"/>
                </a:lnTo>
                <a:lnTo>
                  <a:pt x="5607" y="138"/>
                </a:lnTo>
                <a:lnTo>
                  <a:pt x="5615" y="147"/>
                </a:lnTo>
                <a:lnTo>
                  <a:pt x="5622" y="147"/>
                </a:lnTo>
                <a:lnTo>
                  <a:pt x="5633" y="129"/>
                </a:lnTo>
                <a:lnTo>
                  <a:pt x="5663" y="119"/>
                </a:lnTo>
                <a:lnTo>
                  <a:pt x="5687" y="129"/>
                </a:lnTo>
                <a:lnTo>
                  <a:pt x="5699" y="144"/>
                </a:lnTo>
                <a:lnTo>
                  <a:pt x="5718" y="138"/>
                </a:lnTo>
                <a:lnTo>
                  <a:pt x="5718" y="647"/>
                </a:lnTo>
                <a:lnTo>
                  <a:pt x="5637" y="662"/>
                </a:lnTo>
                <a:lnTo>
                  <a:pt x="5553" y="694"/>
                </a:lnTo>
                <a:lnTo>
                  <a:pt x="5506" y="734"/>
                </a:lnTo>
                <a:lnTo>
                  <a:pt x="5477" y="737"/>
                </a:lnTo>
                <a:lnTo>
                  <a:pt x="5423" y="777"/>
                </a:lnTo>
                <a:lnTo>
                  <a:pt x="5383" y="777"/>
                </a:lnTo>
                <a:lnTo>
                  <a:pt x="5303" y="786"/>
                </a:lnTo>
                <a:lnTo>
                  <a:pt x="5270" y="771"/>
                </a:lnTo>
                <a:lnTo>
                  <a:pt x="5069" y="767"/>
                </a:lnTo>
                <a:lnTo>
                  <a:pt x="5044" y="795"/>
                </a:lnTo>
                <a:lnTo>
                  <a:pt x="4982" y="795"/>
                </a:lnTo>
                <a:lnTo>
                  <a:pt x="4935" y="771"/>
                </a:lnTo>
                <a:lnTo>
                  <a:pt x="4885" y="777"/>
                </a:lnTo>
                <a:lnTo>
                  <a:pt x="4798" y="820"/>
                </a:lnTo>
                <a:lnTo>
                  <a:pt x="4753" y="833"/>
                </a:lnTo>
                <a:lnTo>
                  <a:pt x="4720" y="833"/>
                </a:lnTo>
                <a:lnTo>
                  <a:pt x="4623" y="820"/>
                </a:lnTo>
                <a:lnTo>
                  <a:pt x="4569" y="820"/>
                </a:lnTo>
                <a:lnTo>
                  <a:pt x="4463" y="810"/>
                </a:lnTo>
                <a:lnTo>
                  <a:pt x="4426" y="810"/>
                </a:lnTo>
                <a:lnTo>
                  <a:pt x="4340" y="838"/>
                </a:lnTo>
                <a:lnTo>
                  <a:pt x="4190" y="852"/>
                </a:lnTo>
                <a:lnTo>
                  <a:pt x="4161" y="848"/>
                </a:lnTo>
                <a:lnTo>
                  <a:pt x="4128" y="848"/>
                </a:lnTo>
                <a:lnTo>
                  <a:pt x="4117" y="852"/>
                </a:lnTo>
                <a:lnTo>
                  <a:pt x="4107" y="852"/>
                </a:lnTo>
                <a:lnTo>
                  <a:pt x="4107" y="848"/>
                </a:lnTo>
                <a:lnTo>
                  <a:pt x="4052" y="833"/>
                </a:lnTo>
                <a:lnTo>
                  <a:pt x="3953" y="833"/>
                </a:lnTo>
                <a:lnTo>
                  <a:pt x="3808" y="814"/>
                </a:lnTo>
                <a:lnTo>
                  <a:pt x="3750" y="814"/>
                </a:lnTo>
                <a:lnTo>
                  <a:pt x="3590" y="848"/>
                </a:lnTo>
                <a:lnTo>
                  <a:pt x="3546" y="863"/>
                </a:lnTo>
                <a:lnTo>
                  <a:pt x="3543" y="857"/>
                </a:lnTo>
                <a:lnTo>
                  <a:pt x="3539" y="863"/>
                </a:lnTo>
                <a:lnTo>
                  <a:pt x="3385" y="928"/>
                </a:lnTo>
                <a:lnTo>
                  <a:pt x="3182" y="994"/>
                </a:lnTo>
                <a:lnTo>
                  <a:pt x="3092" y="1018"/>
                </a:lnTo>
                <a:lnTo>
                  <a:pt x="3044" y="1018"/>
                </a:lnTo>
                <a:lnTo>
                  <a:pt x="2888" y="1015"/>
                </a:lnTo>
                <a:lnTo>
                  <a:pt x="2838" y="1009"/>
                </a:lnTo>
                <a:lnTo>
                  <a:pt x="2819" y="1009"/>
                </a:lnTo>
                <a:lnTo>
                  <a:pt x="2830" y="994"/>
                </a:lnTo>
                <a:lnTo>
                  <a:pt x="2830" y="981"/>
                </a:lnTo>
                <a:lnTo>
                  <a:pt x="2833" y="981"/>
                </a:lnTo>
                <a:lnTo>
                  <a:pt x="2838" y="975"/>
                </a:lnTo>
                <a:lnTo>
                  <a:pt x="2838" y="971"/>
                </a:lnTo>
                <a:lnTo>
                  <a:pt x="2826" y="956"/>
                </a:lnTo>
                <a:lnTo>
                  <a:pt x="2793" y="971"/>
                </a:lnTo>
                <a:lnTo>
                  <a:pt x="2779" y="1000"/>
                </a:lnTo>
                <a:lnTo>
                  <a:pt x="2775" y="1005"/>
                </a:lnTo>
                <a:lnTo>
                  <a:pt x="2767" y="994"/>
                </a:lnTo>
                <a:lnTo>
                  <a:pt x="2735" y="1000"/>
                </a:lnTo>
                <a:lnTo>
                  <a:pt x="2725" y="1000"/>
                </a:lnTo>
                <a:lnTo>
                  <a:pt x="2717" y="966"/>
                </a:lnTo>
                <a:lnTo>
                  <a:pt x="2713" y="962"/>
                </a:lnTo>
                <a:lnTo>
                  <a:pt x="2706" y="962"/>
                </a:lnTo>
                <a:lnTo>
                  <a:pt x="2684" y="994"/>
                </a:lnTo>
                <a:lnTo>
                  <a:pt x="2674" y="981"/>
                </a:lnTo>
                <a:lnTo>
                  <a:pt x="2670" y="985"/>
                </a:lnTo>
                <a:lnTo>
                  <a:pt x="2652" y="985"/>
                </a:lnTo>
                <a:lnTo>
                  <a:pt x="2652" y="938"/>
                </a:lnTo>
                <a:lnTo>
                  <a:pt x="2637" y="919"/>
                </a:lnTo>
                <a:lnTo>
                  <a:pt x="2623" y="925"/>
                </a:lnTo>
                <a:lnTo>
                  <a:pt x="2604" y="953"/>
                </a:lnTo>
                <a:lnTo>
                  <a:pt x="2597" y="962"/>
                </a:lnTo>
                <a:lnTo>
                  <a:pt x="2597" y="966"/>
                </a:lnTo>
                <a:lnTo>
                  <a:pt x="2586" y="915"/>
                </a:lnTo>
                <a:lnTo>
                  <a:pt x="2579" y="857"/>
                </a:lnTo>
                <a:lnTo>
                  <a:pt x="2586" y="790"/>
                </a:lnTo>
                <a:lnTo>
                  <a:pt x="2564" y="762"/>
                </a:lnTo>
                <a:lnTo>
                  <a:pt x="2557" y="762"/>
                </a:lnTo>
                <a:lnTo>
                  <a:pt x="2550" y="771"/>
                </a:lnTo>
                <a:lnTo>
                  <a:pt x="2550" y="848"/>
                </a:lnTo>
                <a:lnTo>
                  <a:pt x="2539" y="985"/>
                </a:lnTo>
                <a:lnTo>
                  <a:pt x="2536" y="981"/>
                </a:lnTo>
                <a:lnTo>
                  <a:pt x="2531" y="985"/>
                </a:lnTo>
                <a:lnTo>
                  <a:pt x="2481" y="985"/>
                </a:lnTo>
                <a:lnTo>
                  <a:pt x="2466" y="975"/>
                </a:lnTo>
                <a:lnTo>
                  <a:pt x="2387" y="990"/>
                </a:lnTo>
                <a:lnTo>
                  <a:pt x="2270" y="1009"/>
                </a:lnTo>
                <a:lnTo>
                  <a:pt x="2222" y="1009"/>
                </a:lnTo>
                <a:lnTo>
                  <a:pt x="2114" y="1015"/>
                </a:lnTo>
                <a:lnTo>
                  <a:pt x="1965" y="1005"/>
                </a:lnTo>
                <a:lnTo>
                  <a:pt x="1866" y="1000"/>
                </a:lnTo>
                <a:lnTo>
                  <a:pt x="1833" y="990"/>
                </a:lnTo>
                <a:lnTo>
                  <a:pt x="1805" y="990"/>
                </a:lnTo>
                <a:lnTo>
                  <a:pt x="1680" y="975"/>
                </a:lnTo>
                <a:lnTo>
                  <a:pt x="1633" y="975"/>
                </a:lnTo>
                <a:lnTo>
                  <a:pt x="1590" y="985"/>
                </a:lnTo>
                <a:lnTo>
                  <a:pt x="1521" y="985"/>
                </a:lnTo>
                <a:lnTo>
                  <a:pt x="1477" y="994"/>
                </a:lnTo>
                <a:lnTo>
                  <a:pt x="1357" y="981"/>
                </a:lnTo>
                <a:lnTo>
                  <a:pt x="1259" y="981"/>
                </a:lnTo>
                <a:lnTo>
                  <a:pt x="1187" y="971"/>
                </a:lnTo>
                <a:lnTo>
                  <a:pt x="1095" y="971"/>
                </a:lnTo>
                <a:lnTo>
                  <a:pt x="1092" y="975"/>
                </a:lnTo>
                <a:lnTo>
                  <a:pt x="1092" y="971"/>
                </a:lnTo>
                <a:lnTo>
                  <a:pt x="856" y="966"/>
                </a:lnTo>
                <a:lnTo>
                  <a:pt x="740" y="966"/>
                </a:lnTo>
                <a:lnTo>
                  <a:pt x="634" y="971"/>
                </a:lnTo>
                <a:lnTo>
                  <a:pt x="536" y="990"/>
                </a:lnTo>
                <a:lnTo>
                  <a:pt x="427" y="1005"/>
                </a:lnTo>
                <a:lnTo>
                  <a:pt x="325" y="1043"/>
                </a:lnTo>
                <a:lnTo>
                  <a:pt x="161" y="1071"/>
                </a:lnTo>
                <a:lnTo>
                  <a:pt x="0" y="1086"/>
                </a:lnTo>
                <a:lnTo>
                  <a:pt x="0" y="447"/>
                </a:lnTo>
                <a:lnTo>
                  <a:pt x="113" y="456"/>
                </a:lnTo>
                <a:lnTo>
                  <a:pt x="186" y="447"/>
                </a:lnTo>
                <a:lnTo>
                  <a:pt x="321" y="443"/>
                </a:lnTo>
                <a:lnTo>
                  <a:pt x="365" y="415"/>
                </a:lnTo>
                <a:lnTo>
                  <a:pt x="408" y="434"/>
                </a:lnTo>
                <a:lnTo>
                  <a:pt x="430" y="438"/>
                </a:lnTo>
                <a:lnTo>
                  <a:pt x="467" y="456"/>
                </a:lnTo>
                <a:lnTo>
                  <a:pt x="495" y="453"/>
                </a:lnTo>
                <a:lnTo>
                  <a:pt x="543" y="415"/>
                </a:lnTo>
                <a:lnTo>
                  <a:pt x="601" y="415"/>
                </a:lnTo>
                <a:lnTo>
                  <a:pt x="616" y="382"/>
                </a:lnTo>
                <a:lnTo>
                  <a:pt x="616" y="363"/>
                </a:lnTo>
                <a:lnTo>
                  <a:pt x="604" y="352"/>
                </a:lnTo>
                <a:lnTo>
                  <a:pt x="609" y="299"/>
                </a:lnTo>
                <a:lnTo>
                  <a:pt x="590" y="252"/>
                </a:lnTo>
                <a:lnTo>
                  <a:pt x="571" y="237"/>
                </a:lnTo>
                <a:lnTo>
                  <a:pt x="531" y="234"/>
                </a:lnTo>
                <a:lnTo>
                  <a:pt x="507" y="200"/>
                </a:lnTo>
                <a:lnTo>
                  <a:pt x="420" y="144"/>
                </a:lnTo>
                <a:lnTo>
                  <a:pt x="398" y="153"/>
                </a:lnTo>
                <a:lnTo>
                  <a:pt x="368" y="177"/>
                </a:lnTo>
                <a:lnTo>
                  <a:pt x="342" y="172"/>
                </a:lnTo>
                <a:lnTo>
                  <a:pt x="317" y="157"/>
                </a:lnTo>
                <a:lnTo>
                  <a:pt x="285" y="125"/>
                </a:lnTo>
                <a:lnTo>
                  <a:pt x="234" y="134"/>
                </a:lnTo>
                <a:lnTo>
                  <a:pt x="224" y="125"/>
                </a:lnTo>
                <a:lnTo>
                  <a:pt x="191" y="125"/>
                </a:lnTo>
                <a:lnTo>
                  <a:pt x="165" y="101"/>
                </a:lnTo>
                <a:lnTo>
                  <a:pt x="113" y="125"/>
                </a:lnTo>
                <a:lnTo>
                  <a:pt x="26" y="215"/>
                </a:lnTo>
                <a:lnTo>
                  <a:pt x="5" y="252"/>
                </a:lnTo>
                <a:lnTo>
                  <a:pt x="8" y="267"/>
                </a:lnTo>
                <a:lnTo>
                  <a:pt x="8" y="280"/>
                </a:lnTo>
                <a:lnTo>
                  <a:pt x="5" y="286"/>
                </a:lnTo>
                <a:lnTo>
                  <a:pt x="5" y="86"/>
                </a:lnTo>
                <a:lnTo>
                  <a:pt x="151" y="82"/>
                </a:lnTo>
                <a:lnTo>
                  <a:pt x="216" y="63"/>
                </a:lnTo>
                <a:lnTo>
                  <a:pt x="262" y="63"/>
                </a:lnTo>
                <a:lnTo>
                  <a:pt x="317" y="76"/>
                </a:lnTo>
                <a:lnTo>
                  <a:pt x="495" y="82"/>
                </a:lnTo>
                <a:lnTo>
                  <a:pt x="623" y="91"/>
                </a:lnTo>
                <a:lnTo>
                  <a:pt x="717" y="86"/>
                </a:lnTo>
                <a:lnTo>
                  <a:pt x="873" y="76"/>
                </a:lnTo>
                <a:lnTo>
                  <a:pt x="906" y="82"/>
                </a:lnTo>
                <a:lnTo>
                  <a:pt x="958" y="82"/>
                </a:lnTo>
                <a:lnTo>
                  <a:pt x="993" y="67"/>
                </a:lnTo>
                <a:lnTo>
                  <a:pt x="1001" y="67"/>
                </a:lnTo>
                <a:lnTo>
                  <a:pt x="1023" y="63"/>
                </a:lnTo>
                <a:lnTo>
                  <a:pt x="1056" y="33"/>
                </a:lnTo>
                <a:lnTo>
                  <a:pt x="1095" y="43"/>
                </a:lnTo>
                <a:lnTo>
                  <a:pt x="1114" y="67"/>
                </a:lnTo>
                <a:lnTo>
                  <a:pt x="1149" y="67"/>
                </a:lnTo>
                <a:lnTo>
                  <a:pt x="1201" y="15"/>
                </a:lnTo>
                <a:lnTo>
                  <a:pt x="1238" y="24"/>
                </a:lnTo>
                <a:lnTo>
                  <a:pt x="1245" y="33"/>
                </a:lnTo>
                <a:lnTo>
                  <a:pt x="1259" y="33"/>
                </a:lnTo>
                <a:lnTo>
                  <a:pt x="1292" y="48"/>
                </a:lnTo>
                <a:lnTo>
                  <a:pt x="1295" y="52"/>
                </a:lnTo>
                <a:lnTo>
                  <a:pt x="1311" y="39"/>
                </a:lnTo>
                <a:lnTo>
                  <a:pt x="1347" y="52"/>
                </a:lnTo>
                <a:lnTo>
                  <a:pt x="1378" y="63"/>
                </a:lnTo>
                <a:lnTo>
                  <a:pt x="1441" y="63"/>
                </a:lnTo>
                <a:lnTo>
                  <a:pt x="1474" y="48"/>
                </a:lnTo>
                <a:lnTo>
                  <a:pt x="1528" y="67"/>
                </a:lnTo>
                <a:lnTo>
                  <a:pt x="1557" y="91"/>
                </a:lnTo>
                <a:lnTo>
                  <a:pt x="1587" y="104"/>
                </a:lnTo>
                <a:lnTo>
                  <a:pt x="1626" y="104"/>
                </a:lnTo>
                <a:lnTo>
                  <a:pt x="1656" y="95"/>
                </a:lnTo>
                <a:lnTo>
                  <a:pt x="1699" y="95"/>
                </a:lnTo>
                <a:lnTo>
                  <a:pt x="1732" y="86"/>
                </a:lnTo>
                <a:lnTo>
                  <a:pt x="1762" y="110"/>
                </a:lnTo>
                <a:lnTo>
                  <a:pt x="1776" y="110"/>
                </a:lnTo>
                <a:lnTo>
                  <a:pt x="1805" y="101"/>
                </a:lnTo>
                <a:lnTo>
                  <a:pt x="1842" y="58"/>
                </a:lnTo>
                <a:lnTo>
                  <a:pt x="1870" y="48"/>
                </a:lnTo>
                <a:lnTo>
                  <a:pt x="1885" y="39"/>
                </a:lnTo>
                <a:lnTo>
                  <a:pt x="1939" y="39"/>
                </a:lnTo>
                <a:lnTo>
                  <a:pt x="1961" y="20"/>
                </a:lnTo>
                <a:lnTo>
                  <a:pt x="1986" y="33"/>
                </a:lnTo>
                <a:lnTo>
                  <a:pt x="2012" y="15"/>
                </a:lnTo>
                <a:lnTo>
                  <a:pt x="2015" y="9"/>
                </a:lnTo>
                <a:lnTo>
                  <a:pt x="2041" y="33"/>
                </a:lnTo>
                <a:lnTo>
                  <a:pt x="2104" y="15"/>
                </a:lnTo>
                <a:lnTo>
                  <a:pt x="2172" y="43"/>
                </a:lnTo>
                <a:lnTo>
                  <a:pt x="2274" y="48"/>
                </a:lnTo>
                <a:lnTo>
                  <a:pt x="2328" y="86"/>
                </a:lnTo>
                <a:lnTo>
                  <a:pt x="2394" y="76"/>
                </a:lnTo>
                <a:lnTo>
                  <a:pt x="2458" y="73"/>
                </a:lnTo>
                <a:lnTo>
                  <a:pt x="2513" y="39"/>
                </a:lnTo>
                <a:lnTo>
                  <a:pt x="2561" y="48"/>
                </a:lnTo>
                <a:lnTo>
                  <a:pt x="2619" y="30"/>
                </a:lnTo>
                <a:lnTo>
                  <a:pt x="2652" y="52"/>
                </a:lnTo>
                <a:lnTo>
                  <a:pt x="2684" y="43"/>
                </a:lnTo>
                <a:lnTo>
                  <a:pt x="2727" y="0"/>
                </a:lnTo>
                <a:lnTo>
                  <a:pt x="2767" y="5"/>
                </a:lnTo>
                <a:lnTo>
                  <a:pt x="2797" y="24"/>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8" name="Freeform 56"/>
          <p:cNvSpPr>
            <a:spLocks noEditPoints="1"/>
          </p:cNvSpPr>
          <p:nvPr/>
        </p:nvSpPr>
        <p:spPr bwMode="auto">
          <a:xfrm>
            <a:off x="2230438" y="4197350"/>
            <a:ext cx="5710237" cy="620713"/>
          </a:xfrm>
          <a:custGeom>
            <a:avLst/>
            <a:gdLst>
              <a:gd name="T0" fmla="*/ 2147483647 w 3278"/>
              <a:gd name="T1" fmla="*/ 2147483647 h 395"/>
              <a:gd name="T2" fmla="*/ 2147483647 w 3278"/>
              <a:gd name="T3" fmla="*/ 2147483647 h 395"/>
              <a:gd name="T4" fmla="*/ 2147483647 w 3278"/>
              <a:gd name="T5" fmla="*/ 0 h 395"/>
              <a:gd name="T6" fmla="*/ 2147483647 w 3278"/>
              <a:gd name="T7" fmla="*/ 2147483647 h 395"/>
              <a:gd name="T8" fmla="*/ 2147483647 w 3278"/>
              <a:gd name="T9" fmla="*/ 2147483647 h 395"/>
              <a:gd name="T10" fmla="*/ 2147483647 w 3278"/>
              <a:gd name="T11" fmla="*/ 2147483647 h 395"/>
              <a:gd name="T12" fmla="*/ 2147483647 w 3278"/>
              <a:gd name="T13" fmla="*/ 2147483647 h 395"/>
              <a:gd name="T14" fmla="*/ 2147483647 w 3278"/>
              <a:gd name="T15" fmla="*/ 2147483647 h 395"/>
              <a:gd name="T16" fmla="*/ 2147483647 w 3278"/>
              <a:gd name="T17" fmla="*/ 2147483647 h 395"/>
              <a:gd name="T18" fmla="*/ 2147483647 w 3278"/>
              <a:gd name="T19" fmla="*/ 2147483647 h 395"/>
              <a:gd name="T20" fmla="*/ 2147483647 w 3278"/>
              <a:gd name="T21" fmla="*/ 2147483647 h 395"/>
              <a:gd name="T22" fmla="*/ 2147483647 w 3278"/>
              <a:gd name="T23" fmla="*/ 2147483647 h 395"/>
              <a:gd name="T24" fmla="*/ 2147483647 w 3278"/>
              <a:gd name="T25" fmla="*/ 2147483647 h 395"/>
              <a:gd name="T26" fmla="*/ 2147483647 w 3278"/>
              <a:gd name="T27" fmla="*/ 2147483647 h 395"/>
              <a:gd name="T28" fmla="*/ 2147483647 w 3278"/>
              <a:gd name="T29" fmla="*/ 2147483647 h 395"/>
              <a:gd name="T30" fmla="*/ 2147483647 w 3278"/>
              <a:gd name="T31" fmla="*/ 2147483647 h 395"/>
              <a:gd name="T32" fmla="*/ 2147483647 w 3278"/>
              <a:gd name="T33" fmla="*/ 2147483647 h 395"/>
              <a:gd name="T34" fmla="*/ 2147483647 w 3278"/>
              <a:gd name="T35" fmla="*/ 2147483647 h 395"/>
              <a:gd name="T36" fmla="*/ 2147483647 w 3278"/>
              <a:gd name="T37" fmla="*/ 2147483647 h 395"/>
              <a:gd name="T38" fmla="*/ 2147483647 w 3278"/>
              <a:gd name="T39" fmla="*/ 2147483647 h 395"/>
              <a:gd name="T40" fmla="*/ 2147483647 w 3278"/>
              <a:gd name="T41" fmla="*/ 2147483647 h 395"/>
              <a:gd name="T42" fmla="*/ 2147483647 w 3278"/>
              <a:gd name="T43" fmla="*/ 2147483647 h 395"/>
              <a:gd name="T44" fmla="*/ 2147483647 w 3278"/>
              <a:gd name="T45" fmla="*/ 2147483647 h 395"/>
              <a:gd name="T46" fmla="*/ 2147483647 w 3278"/>
              <a:gd name="T47" fmla="*/ 2147483647 h 395"/>
              <a:gd name="T48" fmla="*/ 2147483647 w 3278"/>
              <a:gd name="T49" fmla="*/ 2147483647 h 395"/>
              <a:gd name="T50" fmla="*/ 2147483647 w 3278"/>
              <a:gd name="T51" fmla="*/ 2147483647 h 395"/>
              <a:gd name="T52" fmla="*/ 2147483647 w 3278"/>
              <a:gd name="T53" fmla="*/ 2147483647 h 395"/>
              <a:gd name="T54" fmla="*/ 2147483647 w 3278"/>
              <a:gd name="T55" fmla="*/ 2147483647 h 395"/>
              <a:gd name="T56" fmla="*/ 2147483647 w 3278"/>
              <a:gd name="T57" fmla="*/ 2147483647 h 395"/>
              <a:gd name="T58" fmla="*/ 2147483647 w 3278"/>
              <a:gd name="T59" fmla="*/ 2147483647 h 395"/>
              <a:gd name="T60" fmla="*/ 2147483647 w 3278"/>
              <a:gd name="T61" fmla="*/ 2147483647 h 395"/>
              <a:gd name="T62" fmla="*/ 2147483647 w 3278"/>
              <a:gd name="T63" fmla="*/ 2147483647 h 395"/>
              <a:gd name="T64" fmla="*/ 2147483647 w 3278"/>
              <a:gd name="T65" fmla="*/ 2147483647 h 395"/>
              <a:gd name="T66" fmla="*/ 2147483647 w 3278"/>
              <a:gd name="T67" fmla="*/ 2147483647 h 395"/>
              <a:gd name="T68" fmla="*/ 2147483647 w 3278"/>
              <a:gd name="T69" fmla="*/ 2147483647 h 395"/>
              <a:gd name="T70" fmla="*/ 2147483647 w 3278"/>
              <a:gd name="T71" fmla="*/ 2147483647 h 395"/>
              <a:gd name="T72" fmla="*/ 2147483647 w 3278"/>
              <a:gd name="T73" fmla="*/ 2147483647 h 395"/>
              <a:gd name="T74" fmla="*/ 2147483647 w 3278"/>
              <a:gd name="T75" fmla="*/ 2147483647 h 395"/>
              <a:gd name="T76" fmla="*/ 2147483647 w 3278"/>
              <a:gd name="T77" fmla="*/ 2147483647 h 395"/>
              <a:gd name="T78" fmla="*/ 2147483647 w 3278"/>
              <a:gd name="T79" fmla="*/ 2147483647 h 395"/>
              <a:gd name="T80" fmla="*/ 2147483647 w 3278"/>
              <a:gd name="T81" fmla="*/ 2147483647 h 395"/>
              <a:gd name="T82" fmla="*/ 2147483647 w 3278"/>
              <a:gd name="T83" fmla="*/ 2147483647 h 395"/>
              <a:gd name="T84" fmla="*/ 2147483647 w 3278"/>
              <a:gd name="T85" fmla="*/ 2147483647 h 395"/>
              <a:gd name="T86" fmla="*/ 2147483647 w 3278"/>
              <a:gd name="T87" fmla="*/ 2147483647 h 395"/>
              <a:gd name="T88" fmla="*/ 2147483647 w 3278"/>
              <a:gd name="T89" fmla="*/ 2147483647 h 395"/>
              <a:gd name="T90" fmla="*/ 2147483647 w 3278"/>
              <a:gd name="T91" fmla="*/ 2147483647 h 395"/>
              <a:gd name="T92" fmla="*/ 2147483647 w 3278"/>
              <a:gd name="T93" fmla="*/ 2147483647 h 395"/>
              <a:gd name="T94" fmla="*/ 2147483647 w 3278"/>
              <a:gd name="T95" fmla="*/ 2147483647 h 395"/>
              <a:gd name="T96" fmla="*/ 2147483647 w 3278"/>
              <a:gd name="T97" fmla="*/ 2147483647 h 395"/>
              <a:gd name="T98" fmla="*/ 2147483647 w 3278"/>
              <a:gd name="T99" fmla="*/ 2147483647 h 395"/>
              <a:gd name="T100" fmla="*/ 2147483647 w 3278"/>
              <a:gd name="T101" fmla="*/ 2147483647 h 3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78" h="395">
                <a:moveTo>
                  <a:pt x="0" y="5"/>
                </a:moveTo>
                <a:lnTo>
                  <a:pt x="788" y="43"/>
                </a:lnTo>
                <a:lnTo>
                  <a:pt x="1864" y="5"/>
                </a:lnTo>
                <a:lnTo>
                  <a:pt x="1896" y="5"/>
                </a:lnTo>
                <a:lnTo>
                  <a:pt x="1937" y="3"/>
                </a:lnTo>
                <a:lnTo>
                  <a:pt x="1986" y="2"/>
                </a:lnTo>
                <a:lnTo>
                  <a:pt x="2031" y="0"/>
                </a:lnTo>
                <a:lnTo>
                  <a:pt x="2069" y="0"/>
                </a:lnTo>
                <a:lnTo>
                  <a:pt x="2087" y="0"/>
                </a:lnTo>
                <a:lnTo>
                  <a:pt x="2083" y="2"/>
                </a:lnTo>
                <a:lnTo>
                  <a:pt x="2047" y="5"/>
                </a:lnTo>
                <a:lnTo>
                  <a:pt x="865" y="106"/>
                </a:lnTo>
                <a:lnTo>
                  <a:pt x="951" y="119"/>
                </a:lnTo>
                <a:lnTo>
                  <a:pt x="1039" y="131"/>
                </a:lnTo>
                <a:lnTo>
                  <a:pt x="1126" y="140"/>
                </a:lnTo>
                <a:lnTo>
                  <a:pt x="1215" y="149"/>
                </a:lnTo>
                <a:lnTo>
                  <a:pt x="1303" y="155"/>
                </a:lnTo>
                <a:lnTo>
                  <a:pt x="1392" y="161"/>
                </a:lnTo>
                <a:lnTo>
                  <a:pt x="1482" y="164"/>
                </a:lnTo>
                <a:lnTo>
                  <a:pt x="1571" y="166"/>
                </a:lnTo>
                <a:lnTo>
                  <a:pt x="1751" y="168"/>
                </a:lnTo>
                <a:lnTo>
                  <a:pt x="1930" y="168"/>
                </a:lnTo>
                <a:lnTo>
                  <a:pt x="2109" y="164"/>
                </a:lnTo>
                <a:lnTo>
                  <a:pt x="2288" y="161"/>
                </a:lnTo>
                <a:lnTo>
                  <a:pt x="2289" y="168"/>
                </a:lnTo>
                <a:lnTo>
                  <a:pt x="2310" y="181"/>
                </a:lnTo>
                <a:lnTo>
                  <a:pt x="2250" y="183"/>
                </a:lnTo>
                <a:lnTo>
                  <a:pt x="2190" y="185"/>
                </a:lnTo>
                <a:lnTo>
                  <a:pt x="2130" y="187"/>
                </a:lnTo>
                <a:lnTo>
                  <a:pt x="2070" y="191"/>
                </a:lnTo>
                <a:lnTo>
                  <a:pt x="2010" y="196"/>
                </a:lnTo>
                <a:lnTo>
                  <a:pt x="1951" y="202"/>
                </a:lnTo>
                <a:lnTo>
                  <a:pt x="1893" y="209"/>
                </a:lnTo>
                <a:lnTo>
                  <a:pt x="1835" y="219"/>
                </a:lnTo>
                <a:lnTo>
                  <a:pt x="2419" y="260"/>
                </a:lnTo>
                <a:lnTo>
                  <a:pt x="2419" y="264"/>
                </a:lnTo>
                <a:lnTo>
                  <a:pt x="2464" y="269"/>
                </a:lnTo>
                <a:lnTo>
                  <a:pt x="2499" y="292"/>
                </a:lnTo>
                <a:lnTo>
                  <a:pt x="2522" y="282"/>
                </a:lnTo>
                <a:lnTo>
                  <a:pt x="2602" y="307"/>
                </a:lnTo>
                <a:lnTo>
                  <a:pt x="2631" y="301"/>
                </a:lnTo>
                <a:lnTo>
                  <a:pt x="2651" y="275"/>
                </a:lnTo>
                <a:lnTo>
                  <a:pt x="2715" y="281"/>
                </a:lnTo>
                <a:lnTo>
                  <a:pt x="2744" y="297"/>
                </a:lnTo>
                <a:lnTo>
                  <a:pt x="2798" y="297"/>
                </a:lnTo>
                <a:lnTo>
                  <a:pt x="2881" y="292"/>
                </a:lnTo>
                <a:lnTo>
                  <a:pt x="2883" y="292"/>
                </a:lnTo>
                <a:lnTo>
                  <a:pt x="3004" y="301"/>
                </a:lnTo>
                <a:lnTo>
                  <a:pt x="3006" y="301"/>
                </a:lnTo>
                <a:lnTo>
                  <a:pt x="3053" y="325"/>
                </a:lnTo>
                <a:lnTo>
                  <a:pt x="3067" y="352"/>
                </a:lnTo>
                <a:lnTo>
                  <a:pt x="3009" y="359"/>
                </a:lnTo>
                <a:lnTo>
                  <a:pt x="2951" y="363"/>
                </a:lnTo>
                <a:lnTo>
                  <a:pt x="2893" y="367"/>
                </a:lnTo>
                <a:lnTo>
                  <a:pt x="2834" y="370"/>
                </a:lnTo>
                <a:lnTo>
                  <a:pt x="2717" y="372"/>
                </a:lnTo>
                <a:lnTo>
                  <a:pt x="2599" y="372"/>
                </a:lnTo>
                <a:lnTo>
                  <a:pt x="2363" y="367"/>
                </a:lnTo>
                <a:lnTo>
                  <a:pt x="2129" y="357"/>
                </a:lnTo>
                <a:lnTo>
                  <a:pt x="2011" y="354"/>
                </a:lnTo>
                <a:lnTo>
                  <a:pt x="1894" y="350"/>
                </a:lnTo>
                <a:lnTo>
                  <a:pt x="1777" y="350"/>
                </a:lnTo>
                <a:lnTo>
                  <a:pt x="1661" y="350"/>
                </a:lnTo>
                <a:lnTo>
                  <a:pt x="1602" y="352"/>
                </a:lnTo>
                <a:lnTo>
                  <a:pt x="1545" y="355"/>
                </a:lnTo>
                <a:lnTo>
                  <a:pt x="1486" y="359"/>
                </a:lnTo>
                <a:lnTo>
                  <a:pt x="1429" y="363"/>
                </a:lnTo>
                <a:lnTo>
                  <a:pt x="1372" y="370"/>
                </a:lnTo>
                <a:lnTo>
                  <a:pt x="1315" y="376"/>
                </a:lnTo>
                <a:lnTo>
                  <a:pt x="1257" y="385"/>
                </a:lnTo>
                <a:lnTo>
                  <a:pt x="1202" y="395"/>
                </a:lnTo>
                <a:lnTo>
                  <a:pt x="1220" y="384"/>
                </a:lnTo>
                <a:lnTo>
                  <a:pt x="1242" y="374"/>
                </a:lnTo>
                <a:lnTo>
                  <a:pt x="1263" y="363"/>
                </a:lnTo>
                <a:lnTo>
                  <a:pt x="1288" y="355"/>
                </a:lnTo>
                <a:lnTo>
                  <a:pt x="1336" y="340"/>
                </a:lnTo>
                <a:lnTo>
                  <a:pt x="1389" y="327"/>
                </a:lnTo>
                <a:lnTo>
                  <a:pt x="1445" y="318"/>
                </a:lnTo>
                <a:lnTo>
                  <a:pt x="1504" y="312"/>
                </a:lnTo>
                <a:lnTo>
                  <a:pt x="1564" y="307"/>
                </a:lnTo>
                <a:lnTo>
                  <a:pt x="1624" y="303"/>
                </a:lnTo>
                <a:lnTo>
                  <a:pt x="1747" y="301"/>
                </a:lnTo>
                <a:lnTo>
                  <a:pt x="1867" y="303"/>
                </a:lnTo>
                <a:lnTo>
                  <a:pt x="1977" y="305"/>
                </a:lnTo>
                <a:lnTo>
                  <a:pt x="2076" y="307"/>
                </a:lnTo>
                <a:lnTo>
                  <a:pt x="1970" y="286"/>
                </a:lnTo>
                <a:lnTo>
                  <a:pt x="1861" y="264"/>
                </a:lnTo>
                <a:lnTo>
                  <a:pt x="1750" y="241"/>
                </a:lnTo>
                <a:lnTo>
                  <a:pt x="1638" y="219"/>
                </a:lnTo>
                <a:lnTo>
                  <a:pt x="1526" y="198"/>
                </a:lnTo>
                <a:lnTo>
                  <a:pt x="1416" y="183"/>
                </a:lnTo>
                <a:lnTo>
                  <a:pt x="1362" y="178"/>
                </a:lnTo>
                <a:lnTo>
                  <a:pt x="1308" y="172"/>
                </a:lnTo>
                <a:lnTo>
                  <a:pt x="1255" y="170"/>
                </a:lnTo>
                <a:lnTo>
                  <a:pt x="1202" y="168"/>
                </a:lnTo>
                <a:lnTo>
                  <a:pt x="1209" y="159"/>
                </a:lnTo>
                <a:lnTo>
                  <a:pt x="1217" y="151"/>
                </a:lnTo>
                <a:lnTo>
                  <a:pt x="1226" y="146"/>
                </a:lnTo>
                <a:lnTo>
                  <a:pt x="1235" y="138"/>
                </a:lnTo>
                <a:lnTo>
                  <a:pt x="1253" y="129"/>
                </a:lnTo>
                <a:lnTo>
                  <a:pt x="1273" y="121"/>
                </a:lnTo>
                <a:lnTo>
                  <a:pt x="1293" y="114"/>
                </a:lnTo>
                <a:lnTo>
                  <a:pt x="1312" y="108"/>
                </a:lnTo>
                <a:lnTo>
                  <a:pt x="1330" y="101"/>
                </a:lnTo>
                <a:lnTo>
                  <a:pt x="1345" y="93"/>
                </a:lnTo>
                <a:lnTo>
                  <a:pt x="519" y="5"/>
                </a:lnTo>
                <a:lnTo>
                  <a:pt x="1336" y="43"/>
                </a:lnTo>
                <a:lnTo>
                  <a:pt x="1313" y="50"/>
                </a:lnTo>
                <a:lnTo>
                  <a:pt x="1288" y="58"/>
                </a:lnTo>
                <a:lnTo>
                  <a:pt x="1260" y="65"/>
                </a:lnTo>
                <a:lnTo>
                  <a:pt x="1229" y="73"/>
                </a:lnTo>
                <a:lnTo>
                  <a:pt x="1160" y="86"/>
                </a:lnTo>
                <a:lnTo>
                  <a:pt x="1083" y="97"/>
                </a:lnTo>
                <a:lnTo>
                  <a:pt x="999" y="106"/>
                </a:lnTo>
                <a:lnTo>
                  <a:pt x="910" y="114"/>
                </a:lnTo>
                <a:lnTo>
                  <a:pt x="818" y="118"/>
                </a:lnTo>
                <a:lnTo>
                  <a:pt x="724" y="119"/>
                </a:lnTo>
                <a:lnTo>
                  <a:pt x="631" y="119"/>
                </a:lnTo>
                <a:lnTo>
                  <a:pt x="538" y="116"/>
                </a:lnTo>
                <a:lnTo>
                  <a:pt x="448" y="108"/>
                </a:lnTo>
                <a:lnTo>
                  <a:pt x="363" y="97"/>
                </a:lnTo>
                <a:lnTo>
                  <a:pt x="323" y="91"/>
                </a:lnTo>
                <a:lnTo>
                  <a:pt x="286" y="84"/>
                </a:lnTo>
                <a:lnTo>
                  <a:pt x="249" y="75"/>
                </a:lnTo>
                <a:lnTo>
                  <a:pt x="216" y="65"/>
                </a:lnTo>
                <a:lnTo>
                  <a:pt x="183" y="56"/>
                </a:lnTo>
                <a:lnTo>
                  <a:pt x="154" y="43"/>
                </a:lnTo>
                <a:lnTo>
                  <a:pt x="129" y="31"/>
                </a:lnTo>
                <a:lnTo>
                  <a:pt x="106" y="18"/>
                </a:lnTo>
                <a:lnTo>
                  <a:pt x="0" y="5"/>
                </a:lnTo>
                <a:close/>
                <a:moveTo>
                  <a:pt x="2391" y="178"/>
                </a:moveTo>
                <a:lnTo>
                  <a:pt x="2389" y="178"/>
                </a:lnTo>
                <a:lnTo>
                  <a:pt x="2388" y="178"/>
                </a:lnTo>
                <a:lnTo>
                  <a:pt x="2386" y="178"/>
                </a:lnTo>
                <a:lnTo>
                  <a:pt x="2385" y="178"/>
                </a:lnTo>
                <a:lnTo>
                  <a:pt x="2383" y="178"/>
                </a:lnTo>
                <a:lnTo>
                  <a:pt x="2381" y="164"/>
                </a:lnTo>
                <a:lnTo>
                  <a:pt x="2391" y="178"/>
                </a:lnTo>
                <a:close/>
                <a:moveTo>
                  <a:pt x="3073" y="305"/>
                </a:moveTo>
                <a:lnTo>
                  <a:pt x="3278" y="320"/>
                </a:lnTo>
                <a:lnTo>
                  <a:pt x="3256" y="324"/>
                </a:lnTo>
                <a:lnTo>
                  <a:pt x="3233" y="327"/>
                </a:lnTo>
                <a:lnTo>
                  <a:pt x="3210" y="331"/>
                </a:lnTo>
                <a:lnTo>
                  <a:pt x="3189" y="335"/>
                </a:lnTo>
                <a:lnTo>
                  <a:pt x="3166" y="339"/>
                </a:lnTo>
                <a:lnTo>
                  <a:pt x="3145" y="342"/>
                </a:lnTo>
                <a:lnTo>
                  <a:pt x="3122" y="346"/>
                </a:lnTo>
                <a:lnTo>
                  <a:pt x="3099" y="348"/>
                </a:lnTo>
                <a:lnTo>
                  <a:pt x="3082" y="325"/>
                </a:lnTo>
                <a:lnTo>
                  <a:pt x="3074" y="307"/>
                </a:lnTo>
                <a:lnTo>
                  <a:pt x="3073" y="305"/>
                </a:lnTo>
                <a:close/>
              </a:path>
            </a:pathLst>
          </a:custGeom>
          <a:solidFill>
            <a:srgbClr val="6C8C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89" name="Freeform 58"/>
          <p:cNvSpPr>
            <a:spLocks noEditPoints="1"/>
          </p:cNvSpPr>
          <p:nvPr/>
        </p:nvSpPr>
        <p:spPr bwMode="auto">
          <a:xfrm>
            <a:off x="417513" y="3948113"/>
            <a:ext cx="5614987" cy="893762"/>
          </a:xfrm>
          <a:custGeom>
            <a:avLst/>
            <a:gdLst>
              <a:gd name="T0" fmla="*/ 2147483647 w 3224"/>
              <a:gd name="T1" fmla="*/ 2147483647 h 570"/>
              <a:gd name="T2" fmla="*/ 2147483647 w 3224"/>
              <a:gd name="T3" fmla="*/ 2147483647 h 570"/>
              <a:gd name="T4" fmla="*/ 2147483647 w 3224"/>
              <a:gd name="T5" fmla="*/ 2147483647 h 570"/>
              <a:gd name="T6" fmla="*/ 2147483647 w 3224"/>
              <a:gd name="T7" fmla="*/ 2147483647 h 570"/>
              <a:gd name="T8" fmla="*/ 2147483647 w 3224"/>
              <a:gd name="T9" fmla="*/ 2147483647 h 570"/>
              <a:gd name="T10" fmla="*/ 2147483647 w 3224"/>
              <a:gd name="T11" fmla="*/ 2147483647 h 570"/>
              <a:gd name="T12" fmla="*/ 2147483647 w 3224"/>
              <a:gd name="T13" fmla="*/ 2147483647 h 570"/>
              <a:gd name="T14" fmla="*/ 2147483647 w 3224"/>
              <a:gd name="T15" fmla="*/ 2147483647 h 570"/>
              <a:gd name="T16" fmla="*/ 2147483647 w 3224"/>
              <a:gd name="T17" fmla="*/ 2147483647 h 570"/>
              <a:gd name="T18" fmla="*/ 2147483647 w 3224"/>
              <a:gd name="T19" fmla="*/ 2147483647 h 570"/>
              <a:gd name="T20" fmla="*/ 2147483647 w 3224"/>
              <a:gd name="T21" fmla="*/ 2147483647 h 570"/>
              <a:gd name="T22" fmla="*/ 2147483647 w 3224"/>
              <a:gd name="T23" fmla="*/ 2147483647 h 570"/>
              <a:gd name="T24" fmla="*/ 2147483647 w 3224"/>
              <a:gd name="T25" fmla="*/ 2147483647 h 570"/>
              <a:gd name="T26" fmla="*/ 2147483647 w 3224"/>
              <a:gd name="T27" fmla="*/ 2147483647 h 570"/>
              <a:gd name="T28" fmla="*/ 2147483647 w 3224"/>
              <a:gd name="T29" fmla="*/ 2147483647 h 570"/>
              <a:gd name="T30" fmla="*/ 2147483647 w 3224"/>
              <a:gd name="T31" fmla="*/ 2147483647 h 570"/>
              <a:gd name="T32" fmla="*/ 2147483647 w 3224"/>
              <a:gd name="T33" fmla="*/ 2147483647 h 570"/>
              <a:gd name="T34" fmla="*/ 2147483647 w 3224"/>
              <a:gd name="T35" fmla="*/ 2147483647 h 570"/>
              <a:gd name="T36" fmla="*/ 2147483647 w 3224"/>
              <a:gd name="T37" fmla="*/ 2147483647 h 570"/>
              <a:gd name="T38" fmla="*/ 2147483647 w 3224"/>
              <a:gd name="T39" fmla="*/ 2147483647 h 570"/>
              <a:gd name="T40" fmla="*/ 2147483647 w 3224"/>
              <a:gd name="T41" fmla="*/ 2147483647 h 570"/>
              <a:gd name="T42" fmla="*/ 2147483647 w 3224"/>
              <a:gd name="T43" fmla="*/ 2147483647 h 570"/>
              <a:gd name="T44" fmla="*/ 2147483647 w 3224"/>
              <a:gd name="T45" fmla="*/ 2147483647 h 570"/>
              <a:gd name="T46" fmla="*/ 2147483647 w 3224"/>
              <a:gd name="T47" fmla="*/ 2147483647 h 570"/>
              <a:gd name="T48" fmla="*/ 2147483647 w 3224"/>
              <a:gd name="T49" fmla="*/ 2147483647 h 570"/>
              <a:gd name="T50" fmla="*/ 2147483647 w 3224"/>
              <a:gd name="T51" fmla="*/ 2147483647 h 570"/>
              <a:gd name="T52" fmla="*/ 2147483647 w 3224"/>
              <a:gd name="T53" fmla="*/ 2147483647 h 570"/>
              <a:gd name="T54" fmla="*/ 2147483647 w 3224"/>
              <a:gd name="T55" fmla="*/ 2147483647 h 570"/>
              <a:gd name="T56" fmla="*/ 2147483647 w 3224"/>
              <a:gd name="T57" fmla="*/ 2147483647 h 570"/>
              <a:gd name="T58" fmla="*/ 2147483647 w 3224"/>
              <a:gd name="T59" fmla="*/ 2147483647 h 570"/>
              <a:gd name="T60" fmla="*/ 2147483647 w 3224"/>
              <a:gd name="T61" fmla="*/ 2147483647 h 570"/>
              <a:gd name="T62" fmla="*/ 2147483647 w 3224"/>
              <a:gd name="T63" fmla="*/ 2147483647 h 570"/>
              <a:gd name="T64" fmla="*/ 2147483647 w 3224"/>
              <a:gd name="T65" fmla="*/ 2147483647 h 570"/>
              <a:gd name="T66" fmla="*/ 2147483647 w 3224"/>
              <a:gd name="T67" fmla="*/ 2147483647 h 570"/>
              <a:gd name="T68" fmla="*/ 2147483647 w 3224"/>
              <a:gd name="T69" fmla="*/ 2147483647 h 570"/>
              <a:gd name="T70" fmla="*/ 2147483647 w 3224"/>
              <a:gd name="T71" fmla="*/ 2147483647 h 570"/>
              <a:gd name="T72" fmla="*/ 2147483647 w 3224"/>
              <a:gd name="T73" fmla="*/ 2147483647 h 570"/>
              <a:gd name="T74" fmla="*/ 2147483647 w 3224"/>
              <a:gd name="T75" fmla="*/ 2147483647 h 570"/>
              <a:gd name="T76" fmla="*/ 2147483647 w 3224"/>
              <a:gd name="T77" fmla="*/ 2147483647 h 570"/>
              <a:gd name="T78" fmla="*/ 0 w 3224"/>
              <a:gd name="T79" fmla="*/ 2147483647 h 570"/>
              <a:gd name="T80" fmla="*/ 2147483647 w 3224"/>
              <a:gd name="T81" fmla="*/ 2147483647 h 570"/>
              <a:gd name="T82" fmla="*/ 2147483647 w 3224"/>
              <a:gd name="T83" fmla="*/ 2147483647 h 570"/>
              <a:gd name="T84" fmla="*/ 2147483647 w 3224"/>
              <a:gd name="T85" fmla="*/ 2147483647 h 570"/>
              <a:gd name="T86" fmla="*/ 2147483647 w 3224"/>
              <a:gd name="T87" fmla="*/ 2147483647 h 570"/>
              <a:gd name="T88" fmla="*/ 2147483647 w 3224"/>
              <a:gd name="T89" fmla="*/ 2147483647 h 570"/>
              <a:gd name="T90" fmla="*/ 2147483647 w 3224"/>
              <a:gd name="T91" fmla="*/ 2147483647 h 570"/>
              <a:gd name="T92" fmla="*/ 2147483647 w 3224"/>
              <a:gd name="T93" fmla="*/ 2147483647 h 570"/>
              <a:gd name="T94" fmla="*/ 2147483647 w 3224"/>
              <a:gd name="T95" fmla="*/ 2147483647 h 570"/>
              <a:gd name="T96" fmla="*/ 2147483647 w 3224"/>
              <a:gd name="T97" fmla="*/ 2147483647 h 570"/>
              <a:gd name="T98" fmla="*/ 2147483647 w 3224"/>
              <a:gd name="T99" fmla="*/ 2147483647 h 570"/>
              <a:gd name="T100" fmla="*/ 2147483647 w 3224"/>
              <a:gd name="T101" fmla="*/ 2147483647 h 570"/>
              <a:gd name="T102" fmla="*/ 2147483647 w 3224"/>
              <a:gd name="T103" fmla="*/ 2147483647 h 570"/>
              <a:gd name="T104" fmla="*/ 2147483647 w 3224"/>
              <a:gd name="T105" fmla="*/ 2147483647 h 57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224" h="570">
                <a:moveTo>
                  <a:pt x="0" y="540"/>
                </a:moveTo>
                <a:lnTo>
                  <a:pt x="85" y="536"/>
                </a:lnTo>
                <a:lnTo>
                  <a:pt x="169" y="532"/>
                </a:lnTo>
                <a:lnTo>
                  <a:pt x="254" y="530"/>
                </a:lnTo>
                <a:lnTo>
                  <a:pt x="338" y="530"/>
                </a:lnTo>
                <a:lnTo>
                  <a:pt x="510" y="532"/>
                </a:lnTo>
                <a:lnTo>
                  <a:pt x="681" y="536"/>
                </a:lnTo>
                <a:lnTo>
                  <a:pt x="1028" y="549"/>
                </a:lnTo>
                <a:lnTo>
                  <a:pt x="1377" y="562"/>
                </a:lnTo>
                <a:lnTo>
                  <a:pt x="1550" y="568"/>
                </a:lnTo>
                <a:lnTo>
                  <a:pt x="1724" y="570"/>
                </a:lnTo>
                <a:lnTo>
                  <a:pt x="1810" y="570"/>
                </a:lnTo>
                <a:lnTo>
                  <a:pt x="1898" y="570"/>
                </a:lnTo>
                <a:lnTo>
                  <a:pt x="1983" y="568"/>
                </a:lnTo>
                <a:lnTo>
                  <a:pt x="2069" y="564"/>
                </a:lnTo>
                <a:lnTo>
                  <a:pt x="2155" y="560"/>
                </a:lnTo>
                <a:lnTo>
                  <a:pt x="2240" y="555"/>
                </a:lnTo>
                <a:lnTo>
                  <a:pt x="2325" y="549"/>
                </a:lnTo>
                <a:lnTo>
                  <a:pt x="2410" y="540"/>
                </a:lnTo>
                <a:lnTo>
                  <a:pt x="2494" y="530"/>
                </a:lnTo>
                <a:lnTo>
                  <a:pt x="2577" y="519"/>
                </a:lnTo>
                <a:lnTo>
                  <a:pt x="2660" y="506"/>
                </a:lnTo>
                <a:lnTo>
                  <a:pt x="2743" y="489"/>
                </a:lnTo>
                <a:lnTo>
                  <a:pt x="2700" y="478"/>
                </a:lnTo>
                <a:lnTo>
                  <a:pt x="2657" y="469"/>
                </a:lnTo>
                <a:lnTo>
                  <a:pt x="2613" y="459"/>
                </a:lnTo>
                <a:lnTo>
                  <a:pt x="2569" y="452"/>
                </a:lnTo>
                <a:lnTo>
                  <a:pt x="2523" y="446"/>
                </a:lnTo>
                <a:lnTo>
                  <a:pt x="2477" y="441"/>
                </a:lnTo>
                <a:lnTo>
                  <a:pt x="2430" y="437"/>
                </a:lnTo>
                <a:lnTo>
                  <a:pt x="2384" y="433"/>
                </a:lnTo>
                <a:lnTo>
                  <a:pt x="2288" y="429"/>
                </a:lnTo>
                <a:lnTo>
                  <a:pt x="2192" y="429"/>
                </a:lnTo>
                <a:lnTo>
                  <a:pt x="2095" y="431"/>
                </a:lnTo>
                <a:lnTo>
                  <a:pt x="1998" y="435"/>
                </a:lnTo>
                <a:lnTo>
                  <a:pt x="1899" y="441"/>
                </a:lnTo>
                <a:lnTo>
                  <a:pt x="1802" y="448"/>
                </a:lnTo>
                <a:lnTo>
                  <a:pt x="1704" y="457"/>
                </a:lnTo>
                <a:lnTo>
                  <a:pt x="1609" y="467"/>
                </a:lnTo>
                <a:lnTo>
                  <a:pt x="1423" y="485"/>
                </a:lnTo>
                <a:lnTo>
                  <a:pt x="1244" y="502"/>
                </a:lnTo>
                <a:lnTo>
                  <a:pt x="1435" y="502"/>
                </a:lnTo>
                <a:lnTo>
                  <a:pt x="3224" y="377"/>
                </a:lnTo>
                <a:lnTo>
                  <a:pt x="1619" y="339"/>
                </a:lnTo>
                <a:lnTo>
                  <a:pt x="1637" y="338"/>
                </a:lnTo>
                <a:lnTo>
                  <a:pt x="1656" y="332"/>
                </a:lnTo>
                <a:lnTo>
                  <a:pt x="1676" y="326"/>
                </a:lnTo>
                <a:lnTo>
                  <a:pt x="1696" y="321"/>
                </a:lnTo>
                <a:lnTo>
                  <a:pt x="1716" y="313"/>
                </a:lnTo>
                <a:lnTo>
                  <a:pt x="1734" y="308"/>
                </a:lnTo>
                <a:lnTo>
                  <a:pt x="1754" y="302"/>
                </a:lnTo>
                <a:lnTo>
                  <a:pt x="1773" y="300"/>
                </a:lnTo>
                <a:lnTo>
                  <a:pt x="1699" y="291"/>
                </a:lnTo>
                <a:lnTo>
                  <a:pt x="1626" y="278"/>
                </a:lnTo>
                <a:lnTo>
                  <a:pt x="1553" y="264"/>
                </a:lnTo>
                <a:lnTo>
                  <a:pt x="1478" y="250"/>
                </a:lnTo>
                <a:lnTo>
                  <a:pt x="1332" y="220"/>
                </a:lnTo>
                <a:lnTo>
                  <a:pt x="1185" y="190"/>
                </a:lnTo>
                <a:lnTo>
                  <a:pt x="1038" y="160"/>
                </a:lnTo>
                <a:lnTo>
                  <a:pt x="892" y="132"/>
                </a:lnTo>
                <a:lnTo>
                  <a:pt x="817" y="120"/>
                </a:lnTo>
                <a:lnTo>
                  <a:pt x="744" y="111"/>
                </a:lnTo>
                <a:lnTo>
                  <a:pt x="671" y="102"/>
                </a:lnTo>
                <a:lnTo>
                  <a:pt x="597" y="94"/>
                </a:lnTo>
                <a:lnTo>
                  <a:pt x="609" y="122"/>
                </a:lnTo>
                <a:lnTo>
                  <a:pt x="604" y="175"/>
                </a:lnTo>
                <a:lnTo>
                  <a:pt x="616" y="186"/>
                </a:lnTo>
                <a:lnTo>
                  <a:pt x="616" y="205"/>
                </a:lnTo>
                <a:lnTo>
                  <a:pt x="601" y="238"/>
                </a:lnTo>
                <a:lnTo>
                  <a:pt x="543" y="238"/>
                </a:lnTo>
                <a:lnTo>
                  <a:pt x="495" y="276"/>
                </a:lnTo>
                <a:lnTo>
                  <a:pt x="467" y="279"/>
                </a:lnTo>
                <a:lnTo>
                  <a:pt x="430" y="261"/>
                </a:lnTo>
                <a:lnTo>
                  <a:pt x="408" y="257"/>
                </a:lnTo>
                <a:lnTo>
                  <a:pt x="365" y="238"/>
                </a:lnTo>
                <a:lnTo>
                  <a:pt x="321" y="266"/>
                </a:lnTo>
                <a:lnTo>
                  <a:pt x="186" y="270"/>
                </a:lnTo>
                <a:lnTo>
                  <a:pt x="113" y="279"/>
                </a:lnTo>
                <a:lnTo>
                  <a:pt x="0" y="270"/>
                </a:lnTo>
                <a:lnTo>
                  <a:pt x="0" y="540"/>
                </a:lnTo>
                <a:close/>
                <a:moveTo>
                  <a:pt x="596" y="88"/>
                </a:moveTo>
                <a:lnTo>
                  <a:pt x="739" y="92"/>
                </a:lnTo>
                <a:lnTo>
                  <a:pt x="885" y="98"/>
                </a:lnTo>
                <a:lnTo>
                  <a:pt x="1031" y="100"/>
                </a:lnTo>
                <a:lnTo>
                  <a:pt x="1178" y="100"/>
                </a:lnTo>
                <a:lnTo>
                  <a:pt x="1251" y="98"/>
                </a:lnTo>
                <a:lnTo>
                  <a:pt x="1324" y="94"/>
                </a:lnTo>
                <a:lnTo>
                  <a:pt x="1395" y="88"/>
                </a:lnTo>
                <a:lnTo>
                  <a:pt x="1467" y="83"/>
                </a:lnTo>
                <a:lnTo>
                  <a:pt x="1538" y="75"/>
                </a:lnTo>
                <a:lnTo>
                  <a:pt x="1607" y="64"/>
                </a:lnTo>
                <a:lnTo>
                  <a:pt x="1676" y="51"/>
                </a:lnTo>
                <a:lnTo>
                  <a:pt x="1743" y="36"/>
                </a:lnTo>
                <a:lnTo>
                  <a:pt x="488" y="12"/>
                </a:lnTo>
                <a:lnTo>
                  <a:pt x="507" y="23"/>
                </a:lnTo>
                <a:lnTo>
                  <a:pt x="531" y="57"/>
                </a:lnTo>
                <a:lnTo>
                  <a:pt x="571" y="60"/>
                </a:lnTo>
                <a:lnTo>
                  <a:pt x="590" y="75"/>
                </a:lnTo>
                <a:lnTo>
                  <a:pt x="596" y="88"/>
                </a:lnTo>
                <a:close/>
                <a:moveTo>
                  <a:pt x="61" y="2"/>
                </a:moveTo>
                <a:lnTo>
                  <a:pt x="5" y="0"/>
                </a:lnTo>
                <a:lnTo>
                  <a:pt x="5" y="109"/>
                </a:lnTo>
                <a:lnTo>
                  <a:pt x="8" y="103"/>
                </a:lnTo>
                <a:lnTo>
                  <a:pt x="8" y="90"/>
                </a:lnTo>
                <a:lnTo>
                  <a:pt x="5" y="75"/>
                </a:lnTo>
                <a:lnTo>
                  <a:pt x="26" y="38"/>
                </a:lnTo>
                <a:lnTo>
                  <a:pt x="61" y="2"/>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0" name="Freeform 59"/>
          <p:cNvSpPr>
            <a:spLocks/>
          </p:cNvSpPr>
          <p:nvPr/>
        </p:nvSpPr>
        <p:spPr bwMode="auto">
          <a:xfrm>
            <a:off x="7104063" y="4200525"/>
            <a:ext cx="74612" cy="74613"/>
          </a:xfrm>
          <a:custGeom>
            <a:avLst/>
            <a:gdLst>
              <a:gd name="T0" fmla="*/ 0 w 11"/>
              <a:gd name="T1" fmla="*/ 2147483647 h 18"/>
              <a:gd name="T2" fmla="*/ 2147483647 w 11"/>
              <a:gd name="T3" fmla="*/ 0 h 18"/>
              <a:gd name="T4" fmla="*/ 2147483647 w 11"/>
              <a:gd name="T5" fmla="*/ 2147483647 h 18"/>
              <a:gd name="T6" fmla="*/ 0 w 11"/>
              <a:gd name="T7" fmla="*/ 2147483647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18">
                <a:moveTo>
                  <a:pt x="0" y="18"/>
                </a:moveTo>
                <a:lnTo>
                  <a:pt x="11" y="0"/>
                </a:lnTo>
                <a:lnTo>
                  <a:pt x="11" y="5"/>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1" name="Freeform 60"/>
          <p:cNvSpPr>
            <a:spLocks/>
          </p:cNvSpPr>
          <p:nvPr/>
        </p:nvSpPr>
        <p:spPr bwMode="auto">
          <a:xfrm>
            <a:off x="7059613" y="4224338"/>
            <a:ext cx="96837" cy="119062"/>
          </a:xfrm>
          <a:custGeom>
            <a:avLst/>
            <a:gdLst>
              <a:gd name="T0" fmla="*/ 2147483647 w 56"/>
              <a:gd name="T1" fmla="*/ 2147483647 h 76"/>
              <a:gd name="T2" fmla="*/ 0 w 56"/>
              <a:gd name="T3" fmla="*/ 2147483647 h 76"/>
              <a:gd name="T4" fmla="*/ 2147483647 w 56"/>
              <a:gd name="T5" fmla="*/ 0 h 76"/>
              <a:gd name="T6" fmla="*/ 2147483647 w 56"/>
              <a:gd name="T7" fmla="*/ 2147483647 h 76"/>
              <a:gd name="T8" fmla="*/ 2147483647 w 56"/>
              <a:gd name="T9" fmla="*/ 2147483647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76">
                <a:moveTo>
                  <a:pt x="9" y="67"/>
                </a:moveTo>
                <a:lnTo>
                  <a:pt x="0" y="76"/>
                </a:lnTo>
                <a:lnTo>
                  <a:pt x="56" y="0"/>
                </a:lnTo>
                <a:lnTo>
                  <a:pt x="33" y="61"/>
                </a:lnTo>
                <a:lnTo>
                  <a:pt x="9" y="67"/>
                </a:lnTo>
                <a:close/>
              </a:path>
            </a:pathLst>
          </a:custGeom>
          <a:solidFill>
            <a:srgbClr val="957C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2" name="Freeform 61"/>
          <p:cNvSpPr>
            <a:spLocks/>
          </p:cNvSpPr>
          <p:nvPr/>
        </p:nvSpPr>
        <p:spPr bwMode="auto">
          <a:xfrm>
            <a:off x="2478088" y="4200525"/>
            <a:ext cx="233362" cy="204788"/>
          </a:xfrm>
          <a:custGeom>
            <a:avLst/>
            <a:gdLst>
              <a:gd name="T0" fmla="*/ 2147483647 w 134"/>
              <a:gd name="T1" fmla="*/ 2147483647 h 129"/>
              <a:gd name="T2" fmla="*/ 2147483647 w 134"/>
              <a:gd name="T3" fmla="*/ 2147483647 h 129"/>
              <a:gd name="T4" fmla="*/ 2147483647 w 134"/>
              <a:gd name="T5" fmla="*/ 2147483647 h 129"/>
              <a:gd name="T6" fmla="*/ 2147483647 w 134"/>
              <a:gd name="T7" fmla="*/ 2147483647 h 129"/>
              <a:gd name="T8" fmla="*/ 2147483647 w 134"/>
              <a:gd name="T9" fmla="*/ 2147483647 h 129"/>
              <a:gd name="T10" fmla="*/ 2147483647 w 134"/>
              <a:gd name="T11" fmla="*/ 2147483647 h 129"/>
              <a:gd name="T12" fmla="*/ 2147483647 w 134"/>
              <a:gd name="T13" fmla="*/ 2147483647 h 129"/>
              <a:gd name="T14" fmla="*/ 2147483647 w 134"/>
              <a:gd name="T15" fmla="*/ 2147483647 h 129"/>
              <a:gd name="T16" fmla="*/ 2147483647 w 134"/>
              <a:gd name="T17" fmla="*/ 2147483647 h 129"/>
              <a:gd name="T18" fmla="*/ 2147483647 w 134"/>
              <a:gd name="T19" fmla="*/ 2147483647 h 129"/>
              <a:gd name="T20" fmla="*/ 2147483647 w 134"/>
              <a:gd name="T21" fmla="*/ 2147483647 h 129"/>
              <a:gd name="T22" fmla="*/ 2147483647 w 134"/>
              <a:gd name="T23" fmla="*/ 2147483647 h 129"/>
              <a:gd name="T24" fmla="*/ 2147483647 w 134"/>
              <a:gd name="T25" fmla="*/ 2147483647 h 129"/>
              <a:gd name="T26" fmla="*/ 2147483647 w 134"/>
              <a:gd name="T27" fmla="*/ 2147483647 h 129"/>
              <a:gd name="T28" fmla="*/ 2147483647 w 134"/>
              <a:gd name="T29" fmla="*/ 2147483647 h 129"/>
              <a:gd name="T30" fmla="*/ 2147483647 w 134"/>
              <a:gd name="T31" fmla="*/ 2147483647 h 129"/>
              <a:gd name="T32" fmla="*/ 2147483647 w 134"/>
              <a:gd name="T33" fmla="*/ 2147483647 h 129"/>
              <a:gd name="T34" fmla="*/ 2147483647 w 134"/>
              <a:gd name="T35" fmla="*/ 2147483647 h 129"/>
              <a:gd name="T36" fmla="*/ 2147483647 w 134"/>
              <a:gd name="T37" fmla="*/ 2147483647 h 129"/>
              <a:gd name="T38" fmla="*/ 2147483647 w 134"/>
              <a:gd name="T39" fmla="*/ 2147483647 h 129"/>
              <a:gd name="T40" fmla="*/ 2147483647 w 134"/>
              <a:gd name="T41" fmla="*/ 2147483647 h 129"/>
              <a:gd name="T42" fmla="*/ 2147483647 w 134"/>
              <a:gd name="T43" fmla="*/ 2147483647 h 129"/>
              <a:gd name="T44" fmla="*/ 2147483647 w 134"/>
              <a:gd name="T45" fmla="*/ 2147483647 h 129"/>
              <a:gd name="T46" fmla="*/ 0 w 134"/>
              <a:gd name="T47" fmla="*/ 2147483647 h 129"/>
              <a:gd name="T48" fmla="*/ 2147483647 w 134"/>
              <a:gd name="T49" fmla="*/ 2147483647 h 129"/>
              <a:gd name="T50" fmla="*/ 2147483647 w 134"/>
              <a:gd name="T51" fmla="*/ 2147483647 h 129"/>
              <a:gd name="T52" fmla="*/ 2147483647 w 134"/>
              <a:gd name="T53" fmla="*/ 2147483647 h 129"/>
              <a:gd name="T54" fmla="*/ 2147483647 w 134"/>
              <a:gd name="T55" fmla="*/ 0 h 129"/>
              <a:gd name="T56" fmla="*/ 2147483647 w 134"/>
              <a:gd name="T57" fmla="*/ 2147483647 h 129"/>
              <a:gd name="T58" fmla="*/ 2147483647 w 134"/>
              <a:gd name="T59" fmla="*/ 2147483647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4" h="129">
                <a:moveTo>
                  <a:pt x="116" y="37"/>
                </a:moveTo>
                <a:lnTo>
                  <a:pt x="111" y="34"/>
                </a:lnTo>
                <a:lnTo>
                  <a:pt x="104" y="34"/>
                </a:lnTo>
                <a:lnTo>
                  <a:pt x="104" y="58"/>
                </a:lnTo>
                <a:lnTo>
                  <a:pt x="108" y="62"/>
                </a:lnTo>
                <a:lnTo>
                  <a:pt x="111" y="62"/>
                </a:lnTo>
                <a:lnTo>
                  <a:pt x="83" y="80"/>
                </a:lnTo>
                <a:lnTo>
                  <a:pt x="61" y="90"/>
                </a:lnTo>
                <a:lnTo>
                  <a:pt x="58" y="95"/>
                </a:lnTo>
                <a:lnTo>
                  <a:pt x="65" y="105"/>
                </a:lnTo>
                <a:lnTo>
                  <a:pt x="94" y="86"/>
                </a:lnTo>
                <a:lnTo>
                  <a:pt x="111" y="80"/>
                </a:lnTo>
                <a:lnTo>
                  <a:pt x="134" y="80"/>
                </a:lnTo>
                <a:lnTo>
                  <a:pt x="134" y="90"/>
                </a:lnTo>
                <a:lnTo>
                  <a:pt x="111" y="101"/>
                </a:lnTo>
                <a:lnTo>
                  <a:pt x="73" y="129"/>
                </a:lnTo>
                <a:lnTo>
                  <a:pt x="61" y="129"/>
                </a:lnTo>
                <a:lnTo>
                  <a:pt x="58" y="95"/>
                </a:lnTo>
                <a:lnTo>
                  <a:pt x="25" y="95"/>
                </a:lnTo>
                <a:lnTo>
                  <a:pt x="25" y="77"/>
                </a:lnTo>
                <a:lnTo>
                  <a:pt x="28" y="71"/>
                </a:lnTo>
                <a:lnTo>
                  <a:pt x="3" y="62"/>
                </a:lnTo>
                <a:lnTo>
                  <a:pt x="3" y="58"/>
                </a:lnTo>
                <a:lnTo>
                  <a:pt x="0" y="52"/>
                </a:lnTo>
                <a:lnTo>
                  <a:pt x="18" y="37"/>
                </a:lnTo>
                <a:lnTo>
                  <a:pt x="35" y="37"/>
                </a:lnTo>
                <a:lnTo>
                  <a:pt x="101" y="6"/>
                </a:lnTo>
                <a:lnTo>
                  <a:pt x="101" y="0"/>
                </a:lnTo>
                <a:lnTo>
                  <a:pt x="111" y="19"/>
                </a:lnTo>
                <a:lnTo>
                  <a:pt x="116"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3" name="Freeform 62"/>
          <p:cNvSpPr>
            <a:spLocks/>
          </p:cNvSpPr>
          <p:nvPr/>
        </p:nvSpPr>
        <p:spPr bwMode="auto">
          <a:xfrm>
            <a:off x="5019675" y="4232275"/>
            <a:ext cx="271463" cy="141288"/>
          </a:xfrm>
          <a:custGeom>
            <a:avLst/>
            <a:gdLst>
              <a:gd name="T0" fmla="*/ 2147483647 w 156"/>
              <a:gd name="T1" fmla="*/ 2147483647 h 90"/>
              <a:gd name="T2" fmla="*/ 2147483647 w 156"/>
              <a:gd name="T3" fmla="*/ 2147483647 h 90"/>
              <a:gd name="T4" fmla="*/ 2147483647 w 156"/>
              <a:gd name="T5" fmla="*/ 2147483647 h 90"/>
              <a:gd name="T6" fmla="*/ 2147483647 w 156"/>
              <a:gd name="T7" fmla="*/ 2147483647 h 90"/>
              <a:gd name="T8" fmla="*/ 2147483647 w 156"/>
              <a:gd name="T9" fmla="*/ 2147483647 h 90"/>
              <a:gd name="T10" fmla="*/ 2147483647 w 156"/>
              <a:gd name="T11" fmla="*/ 2147483647 h 90"/>
              <a:gd name="T12" fmla="*/ 2147483647 w 156"/>
              <a:gd name="T13" fmla="*/ 2147483647 h 90"/>
              <a:gd name="T14" fmla="*/ 2147483647 w 156"/>
              <a:gd name="T15" fmla="*/ 2147483647 h 90"/>
              <a:gd name="T16" fmla="*/ 2147483647 w 156"/>
              <a:gd name="T17" fmla="*/ 2147483647 h 90"/>
              <a:gd name="T18" fmla="*/ 2147483647 w 156"/>
              <a:gd name="T19" fmla="*/ 2147483647 h 90"/>
              <a:gd name="T20" fmla="*/ 2147483647 w 156"/>
              <a:gd name="T21" fmla="*/ 2147483647 h 90"/>
              <a:gd name="T22" fmla="*/ 2147483647 w 156"/>
              <a:gd name="T23" fmla="*/ 2147483647 h 90"/>
              <a:gd name="T24" fmla="*/ 2147483647 w 156"/>
              <a:gd name="T25" fmla="*/ 2147483647 h 90"/>
              <a:gd name="T26" fmla="*/ 2147483647 w 156"/>
              <a:gd name="T27" fmla="*/ 2147483647 h 90"/>
              <a:gd name="T28" fmla="*/ 2147483647 w 156"/>
              <a:gd name="T29" fmla="*/ 2147483647 h 90"/>
              <a:gd name="T30" fmla="*/ 0 w 156"/>
              <a:gd name="T31" fmla="*/ 2147483647 h 90"/>
              <a:gd name="T32" fmla="*/ 0 w 156"/>
              <a:gd name="T33" fmla="*/ 2147483647 h 90"/>
              <a:gd name="T34" fmla="*/ 2147483647 w 156"/>
              <a:gd name="T35" fmla="*/ 2147483647 h 90"/>
              <a:gd name="T36" fmla="*/ 2147483647 w 156"/>
              <a:gd name="T37" fmla="*/ 2147483647 h 90"/>
              <a:gd name="T38" fmla="*/ 2147483647 w 156"/>
              <a:gd name="T39" fmla="*/ 0 h 90"/>
              <a:gd name="T40" fmla="*/ 2147483647 w 156"/>
              <a:gd name="T41" fmla="*/ 0 h 90"/>
              <a:gd name="T42" fmla="*/ 2147483647 w 156"/>
              <a:gd name="T43" fmla="*/ 2147483647 h 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6" h="90">
                <a:moveTo>
                  <a:pt x="156" y="9"/>
                </a:moveTo>
                <a:lnTo>
                  <a:pt x="149" y="19"/>
                </a:lnTo>
                <a:lnTo>
                  <a:pt x="138" y="19"/>
                </a:lnTo>
                <a:lnTo>
                  <a:pt x="134" y="15"/>
                </a:lnTo>
                <a:lnTo>
                  <a:pt x="131" y="19"/>
                </a:lnTo>
                <a:lnTo>
                  <a:pt x="149" y="37"/>
                </a:lnTo>
                <a:lnTo>
                  <a:pt x="152" y="37"/>
                </a:lnTo>
                <a:lnTo>
                  <a:pt x="152" y="49"/>
                </a:lnTo>
                <a:lnTo>
                  <a:pt x="145" y="58"/>
                </a:lnTo>
                <a:lnTo>
                  <a:pt x="105" y="58"/>
                </a:lnTo>
                <a:lnTo>
                  <a:pt x="43" y="90"/>
                </a:lnTo>
                <a:lnTo>
                  <a:pt x="29" y="86"/>
                </a:lnTo>
                <a:lnTo>
                  <a:pt x="29" y="67"/>
                </a:lnTo>
                <a:lnTo>
                  <a:pt x="33" y="62"/>
                </a:lnTo>
                <a:lnTo>
                  <a:pt x="3" y="58"/>
                </a:lnTo>
                <a:lnTo>
                  <a:pt x="0" y="52"/>
                </a:lnTo>
                <a:lnTo>
                  <a:pt x="0" y="37"/>
                </a:lnTo>
                <a:lnTo>
                  <a:pt x="98" y="6"/>
                </a:lnTo>
                <a:lnTo>
                  <a:pt x="105" y="6"/>
                </a:lnTo>
                <a:lnTo>
                  <a:pt x="116" y="0"/>
                </a:lnTo>
                <a:lnTo>
                  <a:pt x="156" y="0"/>
                </a:lnTo>
                <a:lnTo>
                  <a:pt x="15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4" name="Freeform 63"/>
          <p:cNvSpPr>
            <a:spLocks/>
          </p:cNvSpPr>
          <p:nvPr/>
        </p:nvSpPr>
        <p:spPr bwMode="auto">
          <a:xfrm>
            <a:off x="8558213" y="4254500"/>
            <a:ext cx="74612" cy="74613"/>
          </a:xfrm>
          <a:custGeom>
            <a:avLst/>
            <a:gdLst>
              <a:gd name="T0" fmla="*/ 2147483647 w 10"/>
              <a:gd name="T1" fmla="*/ 2147483647 h 34"/>
              <a:gd name="T2" fmla="*/ 2147483647 w 10"/>
              <a:gd name="T3" fmla="*/ 0 h 34"/>
              <a:gd name="T4" fmla="*/ 0 w 10"/>
              <a:gd name="T5" fmla="*/ 2147483647 h 34"/>
              <a:gd name="T6" fmla="*/ 2147483647 w 10"/>
              <a:gd name="T7" fmla="*/ 2147483647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34">
                <a:moveTo>
                  <a:pt x="3" y="9"/>
                </a:moveTo>
                <a:lnTo>
                  <a:pt x="10" y="0"/>
                </a:lnTo>
                <a:lnTo>
                  <a:pt x="0" y="34"/>
                </a:lnTo>
                <a:lnTo>
                  <a:pt x="3" y="9"/>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5" name="Freeform 64"/>
          <p:cNvSpPr>
            <a:spLocks/>
          </p:cNvSpPr>
          <p:nvPr/>
        </p:nvSpPr>
        <p:spPr bwMode="auto">
          <a:xfrm>
            <a:off x="3814763" y="4243388"/>
            <a:ext cx="177800" cy="134937"/>
          </a:xfrm>
          <a:custGeom>
            <a:avLst/>
            <a:gdLst>
              <a:gd name="T0" fmla="*/ 2147483647 w 102"/>
              <a:gd name="T1" fmla="*/ 2147483647 h 86"/>
              <a:gd name="T2" fmla="*/ 2147483647 w 102"/>
              <a:gd name="T3" fmla="*/ 2147483647 h 86"/>
              <a:gd name="T4" fmla="*/ 2147483647 w 102"/>
              <a:gd name="T5" fmla="*/ 2147483647 h 86"/>
              <a:gd name="T6" fmla="*/ 2147483647 w 102"/>
              <a:gd name="T7" fmla="*/ 2147483647 h 86"/>
              <a:gd name="T8" fmla="*/ 2147483647 w 102"/>
              <a:gd name="T9" fmla="*/ 2147483647 h 86"/>
              <a:gd name="T10" fmla="*/ 2147483647 w 102"/>
              <a:gd name="T11" fmla="*/ 2147483647 h 86"/>
              <a:gd name="T12" fmla="*/ 2147483647 w 102"/>
              <a:gd name="T13" fmla="*/ 2147483647 h 86"/>
              <a:gd name="T14" fmla="*/ 2147483647 w 102"/>
              <a:gd name="T15" fmla="*/ 2147483647 h 86"/>
              <a:gd name="T16" fmla="*/ 2147483647 w 102"/>
              <a:gd name="T17" fmla="*/ 2147483647 h 86"/>
              <a:gd name="T18" fmla="*/ 0 w 102"/>
              <a:gd name="T19" fmla="*/ 2147483647 h 86"/>
              <a:gd name="T20" fmla="*/ 0 w 102"/>
              <a:gd name="T21" fmla="*/ 2147483647 h 86"/>
              <a:gd name="T22" fmla="*/ 2147483647 w 102"/>
              <a:gd name="T23" fmla="*/ 0 h 86"/>
              <a:gd name="T24" fmla="*/ 2147483647 w 102"/>
              <a:gd name="T25" fmla="*/ 2147483647 h 86"/>
              <a:gd name="T26" fmla="*/ 2147483647 w 102"/>
              <a:gd name="T27" fmla="*/ 2147483647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2" h="86">
                <a:moveTo>
                  <a:pt x="102" y="15"/>
                </a:moveTo>
                <a:lnTo>
                  <a:pt x="91" y="25"/>
                </a:lnTo>
                <a:lnTo>
                  <a:pt x="58" y="34"/>
                </a:lnTo>
                <a:lnTo>
                  <a:pt x="48" y="43"/>
                </a:lnTo>
                <a:lnTo>
                  <a:pt x="48" y="49"/>
                </a:lnTo>
                <a:lnTo>
                  <a:pt x="69" y="53"/>
                </a:lnTo>
                <a:lnTo>
                  <a:pt x="73" y="53"/>
                </a:lnTo>
                <a:lnTo>
                  <a:pt x="73" y="68"/>
                </a:lnTo>
                <a:lnTo>
                  <a:pt x="5" y="86"/>
                </a:lnTo>
                <a:lnTo>
                  <a:pt x="0" y="86"/>
                </a:lnTo>
                <a:lnTo>
                  <a:pt x="0" y="34"/>
                </a:lnTo>
                <a:lnTo>
                  <a:pt x="81" y="0"/>
                </a:lnTo>
                <a:lnTo>
                  <a:pt x="102" y="6"/>
                </a:lnTo>
                <a:lnTo>
                  <a:pt x="102"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6" name="Freeform 65"/>
          <p:cNvSpPr>
            <a:spLocks/>
          </p:cNvSpPr>
          <p:nvPr/>
        </p:nvSpPr>
        <p:spPr bwMode="auto">
          <a:xfrm>
            <a:off x="6926263" y="4265613"/>
            <a:ext cx="103187" cy="74612"/>
          </a:xfrm>
          <a:custGeom>
            <a:avLst/>
            <a:gdLst>
              <a:gd name="T0" fmla="*/ 2147483647 w 59"/>
              <a:gd name="T1" fmla="*/ 2147483647 h 25"/>
              <a:gd name="T2" fmla="*/ 2147483647 w 59"/>
              <a:gd name="T3" fmla="*/ 2147483647 h 25"/>
              <a:gd name="T4" fmla="*/ 2147483647 w 59"/>
              <a:gd name="T5" fmla="*/ 2147483647 h 25"/>
              <a:gd name="T6" fmla="*/ 0 w 59"/>
              <a:gd name="T7" fmla="*/ 0 h 25"/>
              <a:gd name="T8" fmla="*/ 2147483647 w 59"/>
              <a:gd name="T9" fmla="*/ 2147483647 h 25"/>
              <a:gd name="T10" fmla="*/ 2147483647 w 59"/>
              <a:gd name="T11" fmla="*/ 2147483647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25">
                <a:moveTo>
                  <a:pt x="45" y="13"/>
                </a:moveTo>
                <a:lnTo>
                  <a:pt x="45" y="25"/>
                </a:lnTo>
                <a:lnTo>
                  <a:pt x="7" y="10"/>
                </a:lnTo>
                <a:lnTo>
                  <a:pt x="0" y="0"/>
                </a:lnTo>
                <a:lnTo>
                  <a:pt x="59" y="4"/>
                </a:lnTo>
                <a:lnTo>
                  <a:pt x="45" y="13"/>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7" name="Freeform 66"/>
          <p:cNvSpPr>
            <a:spLocks/>
          </p:cNvSpPr>
          <p:nvPr/>
        </p:nvSpPr>
        <p:spPr bwMode="auto">
          <a:xfrm>
            <a:off x="8451850" y="4200525"/>
            <a:ext cx="90488" cy="244475"/>
          </a:xfrm>
          <a:custGeom>
            <a:avLst/>
            <a:gdLst>
              <a:gd name="T0" fmla="*/ 2147483647 w 52"/>
              <a:gd name="T1" fmla="*/ 2147483647 h 156"/>
              <a:gd name="T2" fmla="*/ 2147483647 w 52"/>
              <a:gd name="T3" fmla="*/ 2147483647 h 156"/>
              <a:gd name="T4" fmla="*/ 2147483647 w 52"/>
              <a:gd name="T5" fmla="*/ 2147483647 h 156"/>
              <a:gd name="T6" fmla="*/ 2147483647 w 52"/>
              <a:gd name="T7" fmla="*/ 2147483647 h 156"/>
              <a:gd name="T8" fmla="*/ 2147483647 w 52"/>
              <a:gd name="T9" fmla="*/ 2147483647 h 156"/>
              <a:gd name="T10" fmla="*/ 2147483647 w 52"/>
              <a:gd name="T11" fmla="*/ 2147483647 h 156"/>
              <a:gd name="T12" fmla="*/ 0 w 52"/>
              <a:gd name="T13" fmla="*/ 2147483647 h 156"/>
              <a:gd name="T14" fmla="*/ 0 w 52"/>
              <a:gd name="T15" fmla="*/ 2147483647 h 156"/>
              <a:gd name="T16" fmla="*/ 2147483647 w 52"/>
              <a:gd name="T17" fmla="*/ 2147483647 h 156"/>
              <a:gd name="T18" fmla="*/ 2147483647 w 52"/>
              <a:gd name="T19" fmla="*/ 2147483647 h 156"/>
              <a:gd name="T20" fmla="*/ 2147483647 w 52"/>
              <a:gd name="T21" fmla="*/ 2147483647 h 156"/>
              <a:gd name="T22" fmla="*/ 2147483647 w 52"/>
              <a:gd name="T23" fmla="*/ 0 h 156"/>
              <a:gd name="T24" fmla="*/ 2147483647 w 52"/>
              <a:gd name="T25" fmla="*/ 2147483647 h 156"/>
              <a:gd name="T26" fmla="*/ 2147483647 w 52"/>
              <a:gd name="T27" fmla="*/ 2147483647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 h="156">
                <a:moveTo>
                  <a:pt x="29" y="38"/>
                </a:moveTo>
                <a:lnTo>
                  <a:pt x="29" y="47"/>
                </a:lnTo>
                <a:lnTo>
                  <a:pt x="52" y="62"/>
                </a:lnTo>
                <a:lnTo>
                  <a:pt x="15" y="137"/>
                </a:lnTo>
                <a:lnTo>
                  <a:pt x="15" y="146"/>
                </a:lnTo>
                <a:lnTo>
                  <a:pt x="7" y="156"/>
                </a:lnTo>
                <a:lnTo>
                  <a:pt x="0" y="156"/>
                </a:lnTo>
                <a:lnTo>
                  <a:pt x="0" y="128"/>
                </a:lnTo>
                <a:lnTo>
                  <a:pt x="19" y="71"/>
                </a:lnTo>
                <a:lnTo>
                  <a:pt x="12" y="62"/>
                </a:lnTo>
                <a:lnTo>
                  <a:pt x="22" y="4"/>
                </a:lnTo>
                <a:lnTo>
                  <a:pt x="29" y="0"/>
                </a:lnTo>
                <a:lnTo>
                  <a:pt x="36" y="13"/>
                </a:lnTo>
                <a:lnTo>
                  <a:pt x="2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8" name="Freeform 67"/>
          <p:cNvSpPr>
            <a:spLocks/>
          </p:cNvSpPr>
          <p:nvPr/>
        </p:nvSpPr>
        <p:spPr bwMode="auto">
          <a:xfrm>
            <a:off x="6451600" y="3932238"/>
            <a:ext cx="985838" cy="793750"/>
          </a:xfrm>
          <a:custGeom>
            <a:avLst/>
            <a:gdLst>
              <a:gd name="T0" fmla="*/ 2147483647 w 566"/>
              <a:gd name="T1" fmla="*/ 2147483647 h 506"/>
              <a:gd name="T2" fmla="*/ 2147483647 w 566"/>
              <a:gd name="T3" fmla="*/ 2147483647 h 506"/>
              <a:gd name="T4" fmla="*/ 2147483647 w 566"/>
              <a:gd name="T5" fmla="*/ 2147483647 h 506"/>
              <a:gd name="T6" fmla="*/ 2147483647 w 566"/>
              <a:gd name="T7" fmla="*/ 2147483647 h 506"/>
              <a:gd name="T8" fmla="*/ 2147483647 w 566"/>
              <a:gd name="T9" fmla="*/ 2147483647 h 506"/>
              <a:gd name="T10" fmla="*/ 2147483647 w 566"/>
              <a:gd name="T11" fmla="*/ 2147483647 h 506"/>
              <a:gd name="T12" fmla="*/ 2147483647 w 566"/>
              <a:gd name="T13" fmla="*/ 2147483647 h 506"/>
              <a:gd name="T14" fmla="*/ 2147483647 w 566"/>
              <a:gd name="T15" fmla="*/ 2147483647 h 506"/>
              <a:gd name="T16" fmla="*/ 2147483647 w 566"/>
              <a:gd name="T17" fmla="*/ 2147483647 h 506"/>
              <a:gd name="T18" fmla="*/ 2147483647 w 566"/>
              <a:gd name="T19" fmla="*/ 2147483647 h 506"/>
              <a:gd name="T20" fmla="*/ 2147483647 w 566"/>
              <a:gd name="T21" fmla="*/ 2147483647 h 506"/>
              <a:gd name="T22" fmla="*/ 2147483647 w 566"/>
              <a:gd name="T23" fmla="*/ 2147483647 h 506"/>
              <a:gd name="T24" fmla="*/ 2147483647 w 566"/>
              <a:gd name="T25" fmla="*/ 2147483647 h 506"/>
              <a:gd name="T26" fmla="*/ 2147483647 w 566"/>
              <a:gd name="T27" fmla="*/ 2147483647 h 506"/>
              <a:gd name="T28" fmla="*/ 2147483647 w 566"/>
              <a:gd name="T29" fmla="*/ 2147483647 h 506"/>
              <a:gd name="T30" fmla="*/ 2147483647 w 566"/>
              <a:gd name="T31" fmla="*/ 2147483647 h 506"/>
              <a:gd name="T32" fmla="*/ 2147483647 w 566"/>
              <a:gd name="T33" fmla="*/ 2147483647 h 506"/>
              <a:gd name="T34" fmla="*/ 2147483647 w 566"/>
              <a:gd name="T35" fmla="*/ 2147483647 h 506"/>
              <a:gd name="T36" fmla="*/ 2147483647 w 566"/>
              <a:gd name="T37" fmla="*/ 2147483647 h 506"/>
              <a:gd name="T38" fmla="*/ 2147483647 w 566"/>
              <a:gd name="T39" fmla="*/ 2147483647 h 506"/>
              <a:gd name="T40" fmla="*/ 2147483647 w 566"/>
              <a:gd name="T41" fmla="*/ 2147483647 h 506"/>
              <a:gd name="T42" fmla="*/ 2147483647 w 566"/>
              <a:gd name="T43" fmla="*/ 2147483647 h 506"/>
              <a:gd name="T44" fmla="*/ 2147483647 w 566"/>
              <a:gd name="T45" fmla="*/ 2147483647 h 506"/>
              <a:gd name="T46" fmla="*/ 2147483647 w 566"/>
              <a:gd name="T47" fmla="*/ 2147483647 h 506"/>
              <a:gd name="T48" fmla="*/ 2147483647 w 566"/>
              <a:gd name="T49" fmla="*/ 2147483647 h 506"/>
              <a:gd name="T50" fmla="*/ 2147483647 w 566"/>
              <a:gd name="T51" fmla="*/ 2147483647 h 506"/>
              <a:gd name="T52" fmla="*/ 2147483647 w 566"/>
              <a:gd name="T53" fmla="*/ 2147483647 h 506"/>
              <a:gd name="T54" fmla="*/ 2147483647 w 566"/>
              <a:gd name="T55" fmla="*/ 2147483647 h 506"/>
              <a:gd name="T56" fmla="*/ 2147483647 w 566"/>
              <a:gd name="T57" fmla="*/ 2147483647 h 506"/>
              <a:gd name="T58" fmla="*/ 2147483647 w 566"/>
              <a:gd name="T59" fmla="*/ 2147483647 h 506"/>
              <a:gd name="T60" fmla="*/ 2147483647 w 566"/>
              <a:gd name="T61" fmla="*/ 2147483647 h 506"/>
              <a:gd name="T62" fmla="*/ 2147483647 w 566"/>
              <a:gd name="T63" fmla="*/ 2147483647 h 506"/>
              <a:gd name="T64" fmla="*/ 2147483647 w 566"/>
              <a:gd name="T65" fmla="*/ 2147483647 h 506"/>
              <a:gd name="T66" fmla="*/ 2147483647 w 566"/>
              <a:gd name="T67" fmla="*/ 2147483647 h 506"/>
              <a:gd name="T68" fmla="*/ 2147483647 w 566"/>
              <a:gd name="T69" fmla="*/ 2147483647 h 506"/>
              <a:gd name="T70" fmla="*/ 2147483647 w 566"/>
              <a:gd name="T71" fmla="*/ 2147483647 h 506"/>
              <a:gd name="T72" fmla="*/ 2147483647 w 566"/>
              <a:gd name="T73" fmla="*/ 2147483647 h 506"/>
              <a:gd name="T74" fmla="*/ 2147483647 w 566"/>
              <a:gd name="T75" fmla="*/ 2147483647 h 506"/>
              <a:gd name="T76" fmla="*/ 2147483647 w 566"/>
              <a:gd name="T77" fmla="*/ 2147483647 h 506"/>
              <a:gd name="T78" fmla="*/ 2147483647 w 566"/>
              <a:gd name="T79" fmla="*/ 2147483647 h 506"/>
              <a:gd name="T80" fmla="*/ 2147483647 w 566"/>
              <a:gd name="T81" fmla="*/ 0 h 506"/>
              <a:gd name="T82" fmla="*/ 2147483647 w 566"/>
              <a:gd name="T83" fmla="*/ 2147483647 h 50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66" h="506">
                <a:moveTo>
                  <a:pt x="207" y="6"/>
                </a:moveTo>
                <a:lnTo>
                  <a:pt x="236" y="21"/>
                </a:lnTo>
                <a:lnTo>
                  <a:pt x="255" y="39"/>
                </a:lnTo>
                <a:lnTo>
                  <a:pt x="276" y="39"/>
                </a:lnTo>
                <a:lnTo>
                  <a:pt x="297" y="77"/>
                </a:lnTo>
                <a:lnTo>
                  <a:pt x="319" y="73"/>
                </a:lnTo>
                <a:lnTo>
                  <a:pt x="342" y="52"/>
                </a:lnTo>
                <a:lnTo>
                  <a:pt x="345" y="52"/>
                </a:lnTo>
                <a:lnTo>
                  <a:pt x="359" y="73"/>
                </a:lnTo>
                <a:lnTo>
                  <a:pt x="373" y="67"/>
                </a:lnTo>
                <a:lnTo>
                  <a:pt x="373" y="62"/>
                </a:lnTo>
                <a:lnTo>
                  <a:pt x="399" y="62"/>
                </a:lnTo>
                <a:lnTo>
                  <a:pt x="413" y="101"/>
                </a:lnTo>
                <a:lnTo>
                  <a:pt x="451" y="129"/>
                </a:lnTo>
                <a:lnTo>
                  <a:pt x="458" y="129"/>
                </a:lnTo>
                <a:lnTo>
                  <a:pt x="472" y="157"/>
                </a:lnTo>
                <a:lnTo>
                  <a:pt x="472" y="215"/>
                </a:lnTo>
                <a:lnTo>
                  <a:pt x="491" y="238"/>
                </a:lnTo>
                <a:lnTo>
                  <a:pt x="498" y="234"/>
                </a:lnTo>
                <a:lnTo>
                  <a:pt x="509" y="234"/>
                </a:lnTo>
                <a:lnTo>
                  <a:pt x="538" y="287"/>
                </a:lnTo>
                <a:lnTo>
                  <a:pt x="542" y="300"/>
                </a:lnTo>
                <a:lnTo>
                  <a:pt x="566" y="333"/>
                </a:lnTo>
                <a:lnTo>
                  <a:pt x="564" y="361"/>
                </a:lnTo>
                <a:lnTo>
                  <a:pt x="552" y="373"/>
                </a:lnTo>
                <a:lnTo>
                  <a:pt x="549" y="438"/>
                </a:lnTo>
                <a:lnTo>
                  <a:pt x="549" y="453"/>
                </a:lnTo>
                <a:lnTo>
                  <a:pt x="516" y="457"/>
                </a:lnTo>
                <a:lnTo>
                  <a:pt x="505" y="435"/>
                </a:lnTo>
                <a:lnTo>
                  <a:pt x="491" y="435"/>
                </a:lnTo>
                <a:lnTo>
                  <a:pt x="479" y="448"/>
                </a:lnTo>
                <a:lnTo>
                  <a:pt x="458" y="448"/>
                </a:lnTo>
                <a:lnTo>
                  <a:pt x="422" y="481"/>
                </a:lnTo>
                <a:lnTo>
                  <a:pt x="422" y="491"/>
                </a:lnTo>
                <a:lnTo>
                  <a:pt x="403" y="496"/>
                </a:lnTo>
                <a:lnTo>
                  <a:pt x="396" y="496"/>
                </a:lnTo>
                <a:lnTo>
                  <a:pt x="396" y="491"/>
                </a:lnTo>
                <a:lnTo>
                  <a:pt x="406" y="476"/>
                </a:lnTo>
                <a:lnTo>
                  <a:pt x="410" y="481"/>
                </a:lnTo>
                <a:lnTo>
                  <a:pt x="422" y="466"/>
                </a:lnTo>
                <a:lnTo>
                  <a:pt x="410" y="444"/>
                </a:lnTo>
                <a:lnTo>
                  <a:pt x="378" y="466"/>
                </a:lnTo>
                <a:lnTo>
                  <a:pt x="370" y="481"/>
                </a:lnTo>
                <a:lnTo>
                  <a:pt x="363" y="491"/>
                </a:lnTo>
                <a:lnTo>
                  <a:pt x="356" y="491"/>
                </a:lnTo>
                <a:lnTo>
                  <a:pt x="392" y="425"/>
                </a:lnTo>
                <a:lnTo>
                  <a:pt x="396" y="405"/>
                </a:lnTo>
                <a:lnTo>
                  <a:pt x="392" y="401"/>
                </a:lnTo>
                <a:lnTo>
                  <a:pt x="382" y="401"/>
                </a:lnTo>
                <a:lnTo>
                  <a:pt x="370" y="425"/>
                </a:lnTo>
                <a:lnTo>
                  <a:pt x="366" y="425"/>
                </a:lnTo>
                <a:lnTo>
                  <a:pt x="356" y="438"/>
                </a:lnTo>
                <a:lnTo>
                  <a:pt x="373" y="401"/>
                </a:lnTo>
                <a:lnTo>
                  <a:pt x="370" y="386"/>
                </a:lnTo>
                <a:lnTo>
                  <a:pt x="356" y="367"/>
                </a:lnTo>
                <a:lnTo>
                  <a:pt x="345" y="367"/>
                </a:lnTo>
                <a:lnTo>
                  <a:pt x="338" y="376"/>
                </a:lnTo>
                <a:lnTo>
                  <a:pt x="349" y="395"/>
                </a:lnTo>
                <a:lnTo>
                  <a:pt x="312" y="448"/>
                </a:lnTo>
                <a:lnTo>
                  <a:pt x="295" y="472"/>
                </a:lnTo>
                <a:lnTo>
                  <a:pt x="250" y="472"/>
                </a:lnTo>
                <a:lnTo>
                  <a:pt x="233" y="491"/>
                </a:lnTo>
                <a:lnTo>
                  <a:pt x="210" y="506"/>
                </a:lnTo>
                <a:lnTo>
                  <a:pt x="196" y="496"/>
                </a:lnTo>
                <a:lnTo>
                  <a:pt x="170" y="496"/>
                </a:lnTo>
                <a:lnTo>
                  <a:pt x="149" y="481"/>
                </a:lnTo>
                <a:lnTo>
                  <a:pt x="101" y="476"/>
                </a:lnTo>
                <a:lnTo>
                  <a:pt x="64" y="457"/>
                </a:lnTo>
                <a:lnTo>
                  <a:pt x="43" y="457"/>
                </a:lnTo>
                <a:lnTo>
                  <a:pt x="17" y="386"/>
                </a:lnTo>
                <a:lnTo>
                  <a:pt x="0" y="361"/>
                </a:lnTo>
                <a:lnTo>
                  <a:pt x="3" y="343"/>
                </a:lnTo>
                <a:lnTo>
                  <a:pt x="24" y="315"/>
                </a:lnTo>
                <a:lnTo>
                  <a:pt x="17" y="262"/>
                </a:lnTo>
                <a:lnTo>
                  <a:pt x="50" y="210"/>
                </a:lnTo>
                <a:lnTo>
                  <a:pt x="64" y="200"/>
                </a:lnTo>
                <a:lnTo>
                  <a:pt x="76" y="176"/>
                </a:lnTo>
                <a:lnTo>
                  <a:pt x="64" y="142"/>
                </a:lnTo>
                <a:lnTo>
                  <a:pt x="97" y="105"/>
                </a:lnTo>
                <a:lnTo>
                  <a:pt x="113" y="86"/>
                </a:lnTo>
                <a:lnTo>
                  <a:pt x="116" y="43"/>
                </a:lnTo>
                <a:lnTo>
                  <a:pt x="153" y="0"/>
                </a:lnTo>
                <a:lnTo>
                  <a:pt x="167" y="21"/>
                </a:lnTo>
                <a:lnTo>
                  <a:pt x="207" y="6"/>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399" name="Freeform 68"/>
          <p:cNvSpPr>
            <a:spLocks/>
          </p:cNvSpPr>
          <p:nvPr/>
        </p:nvSpPr>
        <p:spPr bwMode="auto">
          <a:xfrm>
            <a:off x="2544763" y="4281488"/>
            <a:ext cx="107950" cy="74612"/>
          </a:xfrm>
          <a:custGeom>
            <a:avLst/>
            <a:gdLst>
              <a:gd name="T0" fmla="*/ 0 w 62"/>
              <a:gd name="T1" fmla="*/ 2147483647 h 24"/>
              <a:gd name="T2" fmla="*/ 2147483647 w 62"/>
              <a:gd name="T3" fmla="*/ 0 h 24"/>
              <a:gd name="T4" fmla="*/ 2147483647 w 62"/>
              <a:gd name="T5" fmla="*/ 0 h 24"/>
              <a:gd name="T6" fmla="*/ 0 w 62"/>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2" h="24">
                <a:moveTo>
                  <a:pt x="0" y="24"/>
                </a:moveTo>
                <a:lnTo>
                  <a:pt x="48" y="0"/>
                </a:lnTo>
                <a:lnTo>
                  <a:pt x="62" y="0"/>
                </a:lnTo>
                <a:lnTo>
                  <a:pt x="0" y="24"/>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0" name="Freeform 69"/>
          <p:cNvSpPr>
            <a:spLocks/>
          </p:cNvSpPr>
          <p:nvPr/>
        </p:nvSpPr>
        <p:spPr bwMode="auto">
          <a:xfrm>
            <a:off x="2925763" y="4286250"/>
            <a:ext cx="849312" cy="125413"/>
          </a:xfrm>
          <a:custGeom>
            <a:avLst/>
            <a:gdLst>
              <a:gd name="T0" fmla="*/ 2147483647 w 488"/>
              <a:gd name="T1" fmla="*/ 2147483647 h 81"/>
              <a:gd name="T2" fmla="*/ 2147483647 w 488"/>
              <a:gd name="T3" fmla="*/ 2147483647 h 81"/>
              <a:gd name="T4" fmla="*/ 2147483647 w 488"/>
              <a:gd name="T5" fmla="*/ 2147483647 h 81"/>
              <a:gd name="T6" fmla="*/ 2147483647 w 488"/>
              <a:gd name="T7" fmla="*/ 2147483647 h 81"/>
              <a:gd name="T8" fmla="*/ 2147483647 w 488"/>
              <a:gd name="T9" fmla="*/ 2147483647 h 81"/>
              <a:gd name="T10" fmla="*/ 2147483647 w 488"/>
              <a:gd name="T11" fmla="*/ 2147483647 h 81"/>
              <a:gd name="T12" fmla="*/ 2147483647 w 488"/>
              <a:gd name="T13" fmla="*/ 2147483647 h 81"/>
              <a:gd name="T14" fmla="*/ 2147483647 w 488"/>
              <a:gd name="T15" fmla="*/ 2147483647 h 81"/>
              <a:gd name="T16" fmla="*/ 2147483647 w 488"/>
              <a:gd name="T17" fmla="*/ 2147483647 h 81"/>
              <a:gd name="T18" fmla="*/ 2147483647 w 488"/>
              <a:gd name="T19" fmla="*/ 2147483647 h 81"/>
              <a:gd name="T20" fmla="*/ 2147483647 w 488"/>
              <a:gd name="T21" fmla="*/ 2147483647 h 81"/>
              <a:gd name="T22" fmla="*/ 2147483647 w 488"/>
              <a:gd name="T23" fmla="*/ 2147483647 h 81"/>
              <a:gd name="T24" fmla="*/ 2147483647 w 488"/>
              <a:gd name="T25" fmla="*/ 2147483647 h 81"/>
              <a:gd name="T26" fmla="*/ 2147483647 w 488"/>
              <a:gd name="T27" fmla="*/ 2147483647 h 81"/>
              <a:gd name="T28" fmla="*/ 2147483647 w 488"/>
              <a:gd name="T29" fmla="*/ 2147483647 h 81"/>
              <a:gd name="T30" fmla="*/ 2147483647 w 488"/>
              <a:gd name="T31" fmla="*/ 2147483647 h 81"/>
              <a:gd name="T32" fmla="*/ 2147483647 w 488"/>
              <a:gd name="T33" fmla="*/ 2147483647 h 81"/>
              <a:gd name="T34" fmla="*/ 2147483647 w 488"/>
              <a:gd name="T35" fmla="*/ 2147483647 h 81"/>
              <a:gd name="T36" fmla="*/ 2147483647 w 488"/>
              <a:gd name="T37" fmla="*/ 2147483647 h 81"/>
              <a:gd name="T38" fmla="*/ 0 w 488"/>
              <a:gd name="T39" fmla="*/ 2147483647 h 81"/>
              <a:gd name="T40" fmla="*/ 0 w 488"/>
              <a:gd name="T41" fmla="*/ 2147483647 h 81"/>
              <a:gd name="T42" fmla="*/ 2147483647 w 488"/>
              <a:gd name="T43" fmla="*/ 2147483647 h 81"/>
              <a:gd name="T44" fmla="*/ 2147483647 w 488"/>
              <a:gd name="T45" fmla="*/ 2147483647 h 81"/>
              <a:gd name="T46" fmla="*/ 2147483647 w 488"/>
              <a:gd name="T47" fmla="*/ 2147483647 h 81"/>
              <a:gd name="T48" fmla="*/ 2147483647 w 488"/>
              <a:gd name="T49" fmla="*/ 2147483647 h 81"/>
              <a:gd name="T50" fmla="*/ 2147483647 w 488"/>
              <a:gd name="T51" fmla="*/ 2147483647 h 81"/>
              <a:gd name="T52" fmla="*/ 2147483647 w 488"/>
              <a:gd name="T53" fmla="*/ 2147483647 h 81"/>
              <a:gd name="T54" fmla="*/ 2147483647 w 488"/>
              <a:gd name="T55" fmla="*/ 2147483647 h 81"/>
              <a:gd name="T56" fmla="*/ 2147483647 w 488"/>
              <a:gd name="T57" fmla="*/ 2147483647 h 81"/>
              <a:gd name="T58" fmla="*/ 2147483647 w 488"/>
              <a:gd name="T59" fmla="*/ 0 h 81"/>
              <a:gd name="T60" fmla="*/ 2147483647 w 488"/>
              <a:gd name="T61" fmla="*/ 2147483647 h 81"/>
              <a:gd name="T62" fmla="*/ 2147483647 w 488"/>
              <a:gd name="T63" fmla="*/ 2147483647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8" h="81">
                <a:moveTo>
                  <a:pt x="476" y="4"/>
                </a:moveTo>
                <a:lnTo>
                  <a:pt x="476" y="13"/>
                </a:lnTo>
                <a:lnTo>
                  <a:pt x="406" y="28"/>
                </a:lnTo>
                <a:lnTo>
                  <a:pt x="378" y="28"/>
                </a:lnTo>
                <a:lnTo>
                  <a:pt x="295" y="43"/>
                </a:lnTo>
                <a:lnTo>
                  <a:pt x="266" y="32"/>
                </a:lnTo>
                <a:lnTo>
                  <a:pt x="259" y="43"/>
                </a:lnTo>
                <a:lnTo>
                  <a:pt x="312" y="56"/>
                </a:lnTo>
                <a:lnTo>
                  <a:pt x="385" y="47"/>
                </a:lnTo>
                <a:lnTo>
                  <a:pt x="392" y="37"/>
                </a:lnTo>
                <a:lnTo>
                  <a:pt x="472" y="32"/>
                </a:lnTo>
                <a:lnTo>
                  <a:pt x="488" y="43"/>
                </a:lnTo>
                <a:lnTo>
                  <a:pt x="488" y="47"/>
                </a:lnTo>
                <a:lnTo>
                  <a:pt x="418" y="62"/>
                </a:lnTo>
                <a:lnTo>
                  <a:pt x="297" y="81"/>
                </a:lnTo>
                <a:lnTo>
                  <a:pt x="243" y="75"/>
                </a:lnTo>
                <a:lnTo>
                  <a:pt x="116" y="52"/>
                </a:lnTo>
                <a:lnTo>
                  <a:pt x="61" y="37"/>
                </a:lnTo>
                <a:lnTo>
                  <a:pt x="4" y="43"/>
                </a:lnTo>
                <a:lnTo>
                  <a:pt x="0" y="32"/>
                </a:lnTo>
                <a:lnTo>
                  <a:pt x="0" y="19"/>
                </a:lnTo>
                <a:lnTo>
                  <a:pt x="54" y="9"/>
                </a:lnTo>
                <a:lnTo>
                  <a:pt x="189" y="37"/>
                </a:lnTo>
                <a:lnTo>
                  <a:pt x="226" y="43"/>
                </a:lnTo>
                <a:lnTo>
                  <a:pt x="229" y="37"/>
                </a:lnTo>
                <a:lnTo>
                  <a:pt x="214" y="22"/>
                </a:lnTo>
                <a:lnTo>
                  <a:pt x="214" y="13"/>
                </a:lnTo>
                <a:lnTo>
                  <a:pt x="222" y="4"/>
                </a:lnTo>
                <a:lnTo>
                  <a:pt x="335" y="13"/>
                </a:lnTo>
                <a:lnTo>
                  <a:pt x="425" y="0"/>
                </a:lnTo>
                <a:lnTo>
                  <a:pt x="469" y="4"/>
                </a:lnTo>
                <a:lnTo>
                  <a:pt x="47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1" name="Freeform 70"/>
          <p:cNvSpPr>
            <a:spLocks/>
          </p:cNvSpPr>
          <p:nvPr/>
        </p:nvSpPr>
        <p:spPr bwMode="auto">
          <a:xfrm>
            <a:off x="2043113" y="4298950"/>
            <a:ext cx="373062" cy="106363"/>
          </a:xfrm>
          <a:custGeom>
            <a:avLst/>
            <a:gdLst>
              <a:gd name="T0" fmla="*/ 2147483647 w 214"/>
              <a:gd name="T1" fmla="*/ 2147483647 h 67"/>
              <a:gd name="T2" fmla="*/ 2147483647 w 214"/>
              <a:gd name="T3" fmla="*/ 2147483647 h 67"/>
              <a:gd name="T4" fmla="*/ 2147483647 w 214"/>
              <a:gd name="T5" fmla="*/ 2147483647 h 67"/>
              <a:gd name="T6" fmla="*/ 2147483647 w 214"/>
              <a:gd name="T7" fmla="*/ 2147483647 h 67"/>
              <a:gd name="T8" fmla="*/ 2147483647 w 214"/>
              <a:gd name="T9" fmla="*/ 2147483647 h 67"/>
              <a:gd name="T10" fmla="*/ 2147483647 w 214"/>
              <a:gd name="T11" fmla="*/ 2147483647 h 67"/>
              <a:gd name="T12" fmla="*/ 2147483647 w 214"/>
              <a:gd name="T13" fmla="*/ 2147483647 h 67"/>
              <a:gd name="T14" fmla="*/ 2147483647 w 214"/>
              <a:gd name="T15" fmla="*/ 2147483647 h 67"/>
              <a:gd name="T16" fmla="*/ 2147483647 w 214"/>
              <a:gd name="T17" fmla="*/ 2147483647 h 67"/>
              <a:gd name="T18" fmla="*/ 2147483647 w 214"/>
              <a:gd name="T19" fmla="*/ 2147483647 h 67"/>
              <a:gd name="T20" fmla="*/ 2147483647 w 214"/>
              <a:gd name="T21" fmla="*/ 2147483647 h 67"/>
              <a:gd name="T22" fmla="*/ 0 w 214"/>
              <a:gd name="T23" fmla="*/ 2147483647 h 67"/>
              <a:gd name="T24" fmla="*/ 0 w 214"/>
              <a:gd name="T25" fmla="*/ 2147483647 h 67"/>
              <a:gd name="T26" fmla="*/ 2147483647 w 214"/>
              <a:gd name="T27" fmla="*/ 2147483647 h 67"/>
              <a:gd name="T28" fmla="*/ 2147483647 w 214"/>
              <a:gd name="T29" fmla="*/ 0 h 67"/>
              <a:gd name="T30" fmla="*/ 2147483647 w 214"/>
              <a:gd name="T31" fmla="*/ 2147483647 h 67"/>
              <a:gd name="T32" fmla="*/ 2147483647 w 214"/>
              <a:gd name="T33" fmla="*/ 2147483647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4" h="67">
                <a:moveTo>
                  <a:pt x="211" y="28"/>
                </a:moveTo>
                <a:lnTo>
                  <a:pt x="211" y="52"/>
                </a:lnTo>
                <a:lnTo>
                  <a:pt x="214" y="58"/>
                </a:lnTo>
                <a:lnTo>
                  <a:pt x="193" y="67"/>
                </a:lnTo>
                <a:lnTo>
                  <a:pt x="87" y="52"/>
                </a:lnTo>
                <a:lnTo>
                  <a:pt x="54" y="62"/>
                </a:lnTo>
                <a:lnTo>
                  <a:pt x="44" y="62"/>
                </a:lnTo>
                <a:lnTo>
                  <a:pt x="40" y="58"/>
                </a:lnTo>
                <a:lnTo>
                  <a:pt x="40" y="43"/>
                </a:lnTo>
                <a:lnTo>
                  <a:pt x="44" y="43"/>
                </a:lnTo>
                <a:lnTo>
                  <a:pt x="47" y="39"/>
                </a:lnTo>
                <a:lnTo>
                  <a:pt x="0" y="33"/>
                </a:lnTo>
                <a:lnTo>
                  <a:pt x="0" y="15"/>
                </a:lnTo>
                <a:lnTo>
                  <a:pt x="32" y="15"/>
                </a:lnTo>
                <a:lnTo>
                  <a:pt x="91" y="0"/>
                </a:lnTo>
                <a:lnTo>
                  <a:pt x="186" y="28"/>
                </a:lnTo>
                <a:lnTo>
                  <a:pt x="2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2" name="Freeform 71"/>
          <p:cNvSpPr>
            <a:spLocks/>
          </p:cNvSpPr>
          <p:nvPr/>
        </p:nvSpPr>
        <p:spPr bwMode="auto">
          <a:xfrm>
            <a:off x="2725738" y="4314825"/>
            <a:ext cx="95250" cy="74613"/>
          </a:xfrm>
          <a:custGeom>
            <a:avLst/>
            <a:gdLst>
              <a:gd name="T0" fmla="*/ 2147483647 w 55"/>
              <a:gd name="T1" fmla="*/ 2147483647 h 48"/>
              <a:gd name="T2" fmla="*/ 2147483647 w 55"/>
              <a:gd name="T3" fmla="*/ 2147483647 h 48"/>
              <a:gd name="T4" fmla="*/ 2147483647 w 55"/>
              <a:gd name="T5" fmla="*/ 2147483647 h 48"/>
              <a:gd name="T6" fmla="*/ 2147483647 w 55"/>
              <a:gd name="T7" fmla="*/ 2147483647 h 48"/>
              <a:gd name="T8" fmla="*/ 0 w 55"/>
              <a:gd name="T9" fmla="*/ 2147483647 h 48"/>
              <a:gd name="T10" fmla="*/ 2147483647 w 55"/>
              <a:gd name="T11" fmla="*/ 2147483647 h 48"/>
              <a:gd name="T12" fmla="*/ 2147483647 w 55"/>
              <a:gd name="T13" fmla="*/ 0 h 48"/>
              <a:gd name="T14" fmla="*/ 2147483647 w 55"/>
              <a:gd name="T15" fmla="*/ 0 h 48"/>
              <a:gd name="T16" fmla="*/ 2147483647 w 55"/>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 h="48">
                <a:moveTo>
                  <a:pt x="55" y="9"/>
                </a:moveTo>
                <a:lnTo>
                  <a:pt x="55" y="18"/>
                </a:lnTo>
                <a:lnTo>
                  <a:pt x="15" y="48"/>
                </a:lnTo>
                <a:lnTo>
                  <a:pt x="8" y="48"/>
                </a:lnTo>
                <a:lnTo>
                  <a:pt x="0" y="39"/>
                </a:lnTo>
                <a:lnTo>
                  <a:pt x="3" y="24"/>
                </a:lnTo>
                <a:lnTo>
                  <a:pt x="41" y="0"/>
                </a:lnTo>
                <a:lnTo>
                  <a:pt x="48" y="0"/>
                </a:lnTo>
                <a:lnTo>
                  <a:pt x="55"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3" name="Freeform 72"/>
          <p:cNvSpPr>
            <a:spLocks/>
          </p:cNvSpPr>
          <p:nvPr/>
        </p:nvSpPr>
        <p:spPr bwMode="auto">
          <a:xfrm>
            <a:off x="869950" y="4127500"/>
            <a:ext cx="969963" cy="461963"/>
          </a:xfrm>
          <a:custGeom>
            <a:avLst/>
            <a:gdLst>
              <a:gd name="T0" fmla="*/ 2147483647 w 557"/>
              <a:gd name="T1" fmla="*/ 2147483647 h 294"/>
              <a:gd name="T2" fmla="*/ 2147483647 w 557"/>
              <a:gd name="T3" fmla="*/ 2147483647 h 294"/>
              <a:gd name="T4" fmla="*/ 2147483647 w 557"/>
              <a:gd name="T5" fmla="*/ 2147483647 h 294"/>
              <a:gd name="T6" fmla="*/ 2147483647 w 557"/>
              <a:gd name="T7" fmla="*/ 2147483647 h 294"/>
              <a:gd name="T8" fmla="*/ 2147483647 w 557"/>
              <a:gd name="T9" fmla="*/ 2147483647 h 294"/>
              <a:gd name="T10" fmla="*/ 2147483647 w 557"/>
              <a:gd name="T11" fmla="*/ 2147483647 h 294"/>
              <a:gd name="T12" fmla="*/ 2147483647 w 557"/>
              <a:gd name="T13" fmla="*/ 2147483647 h 294"/>
              <a:gd name="T14" fmla="*/ 2147483647 w 557"/>
              <a:gd name="T15" fmla="*/ 2147483647 h 294"/>
              <a:gd name="T16" fmla="*/ 2147483647 w 557"/>
              <a:gd name="T17" fmla="*/ 2147483647 h 294"/>
              <a:gd name="T18" fmla="*/ 2147483647 w 557"/>
              <a:gd name="T19" fmla="*/ 2147483647 h 294"/>
              <a:gd name="T20" fmla="*/ 2147483647 w 557"/>
              <a:gd name="T21" fmla="*/ 2147483647 h 294"/>
              <a:gd name="T22" fmla="*/ 2147483647 w 557"/>
              <a:gd name="T23" fmla="*/ 2147483647 h 294"/>
              <a:gd name="T24" fmla="*/ 2147483647 w 557"/>
              <a:gd name="T25" fmla="*/ 2147483647 h 294"/>
              <a:gd name="T26" fmla="*/ 2147483647 w 557"/>
              <a:gd name="T27" fmla="*/ 2147483647 h 294"/>
              <a:gd name="T28" fmla="*/ 2147483647 w 557"/>
              <a:gd name="T29" fmla="*/ 2147483647 h 294"/>
              <a:gd name="T30" fmla="*/ 2147483647 w 557"/>
              <a:gd name="T31" fmla="*/ 2147483647 h 294"/>
              <a:gd name="T32" fmla="*/ 2147483647 w 557"/>
              <a:gd name="T33" fmla="*/ 2147483647 h 294"/>
              <a:gd name="T34" fmla="*/ 2147483647 w 557"/>
              <a:gd name="T35" fmla="*/ 2147483647 h 294"/>
              <a:gd name="T36" fmla="*/ 2147483647 w 557"/>
              <a:gd name="T37" fmla="*/ 2147483647 h 294"/>
              <a:gd name="T38" fmla="*/ 2147483647 w 557"/>
              <a:gd name="T39" fmla="*/ 2147483647 h 294"/>
              <a:gd name="T40" fmla="*/ 2147483647 w 557"/>
              <a:gd name="T41" fmla="*/ 2147483647 h 294"/>
              <a:gd name="T42" fmla="*/ 2147483647 w 557"/>
              <a:gd name="T43" fmla="*/ 2147483647 h 294"/>
              <a:gd name="T44" fmla="*/ 2147483647 w 557"/>
              <a:gd name="T45" fmla="*/ 2147483647 h 294"/>
              <a:gd name="T46" fmla="*/ 2147483647 w 557"/>
              <a:gd name="T47" fmla="*/ 2147483647 h 294"/>
              <a:gd name="T48" fmla="*/ 2147483647 w 557"/>
              <a:gd name="T49" fmla="*/ 2147483647 h 294"/>
              <a:gd name="T50" fmla="*/ 2147483647 w 557"/>
              <a:gd name="T51" fmla="*/ 2147483647 h 294"/>
              <a:gd name="T52" fmla="*/ 2147483647 w 557"/>
              <a:gd name="T53" fmla="*/ 2147483647 h 294"/>
              <a:gd name="T54" fmla="*/ 2147483647 w 557"/>
              <a:gd name="T55" fmla="*/ 2147483647 h 294"/>
              <a:gd name="T56" fmla="*/ 2147483647 w 557"/>
              <a:gd name="T57" fmla="*/ 2147483647 h 294"/>
              <a:gd name="T58" fmla="*/ 2147483647 w 557"/>
              <a:gd name="T59" fmla="*/ 2147483647 h 294"/>
              <a:gd name="T60" fmla="*/ 2147483647 w 557"/>
              <a:gd name="T61" fmla="*/ 2147483647 h 294"/>
              <a:gd name="T62" fmla="*/ 2147483647 w 557"/>
              <a:gd name="T63" fmla="*/ 2147483647 h 294"/>
              <a:gd name="T64" fmla="*/ 2147483647 w 557"/>
              <a:gd name="T65" fmla="*/ 2147483647 h 294"/>
              <a:gd name="T66" fmla="*/ 2147483647 w 557"/>
              <a:gd name="T67" fmla="*/ 2147483647 h 294"/>
              <a:gd name="T68" fmla="*/ 2147483647 w 557"/>
              <a:gd name="T69" fmla="*/ 2147483647 h 294"/>
              <a:gd name="T70" fmla="*/ 2147483647 w 557"/>
              <a:gd name="T71" fmla="*/ 2147483647 h 294"/>
              <a:gd name="T72" fmla="*/ 2147483647 w 557"/>
              <a:gd name="T73" fmla="*/ 2147483647 h 294"/>
              <a:gd name="T74" fmla="*/ 2147483647 w 557"/>
              <a:gd name="T75" fmla="*/ 2147483647 h 294"/>
              <a:gd name="T76" fmla="*/ 0 w 557"/>
              <a:gd name="T77" fmla="*/ 2147483647 h 294"/>
              <a:gd name="T78" fmla="*/ 2147483647 w 557"/>
              <a:gd name="T79" fmla="*/ 2147483647 h 294"/>
              <a:gd name="T80" fmla="*/ 2147483647 w 557"/>
              <a:gd name="T81" fmla="*/ 2147483647 h 294"/>
              <a:gd name="T82" fmla="*/ 2147483647 w 557"/>
              <a:gd name="T83" fmla="*/ 2147483647 h 294"/>
              <a:gd name="T84" fmla="*/ 2147483647 w 557"/>
              <a:gd name="T85" fmla="*/ 2147483647 h 294"/>
              <a:gd name="T86" fmla="*/ 2147483647 w 557"/>
              <a:gd name="T87" fmla="*/ 2147483647 h 294"/>
              <a:gd name="T88" fmla="*/ 2147483647 w 557"/>
              <a:gd name="T89" fmla="*/ 2147483647 h 294"/>
              <a:gd name="T90" fmla="*/ 2147483647 w 557"/>
              <a:gd name="T91" fmla="*/ 2147483647 h 294"/>
              <a:gd name="T92" fmla="*/ 2147483647 w 557"/>
              <a:gd name="T93" fmla="*/ 2147483647 h 294"/>
              <a:gd name="T94" fmla="*/ 2147483647 w 557"/>
              <a:gd name="T95" fmla="*/ 0 h 294"/>
              <a:gd name="T96" fmla="*/ 2147483647 w 557"/>
              <a:gd name="T97" fmla="*/ 2147483647 h 294"/>
              <a:gd name="T98" fmla="*/ 2147483647 w 557"/>
              <a:gd name="T99" fmla="*/ 2147483647 h 2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57" h="294">
                <a:moveTo>
                  <a:pt x="165" y="28"/>
                </a:moveTo>
                <a:lnTo>
                  <a:pt x="226" y="28"/>
                </a:lnTo>
                <a:lnTo>
                  <a:pt x="248" y="23"/>
                </a:lnTo>
                <a:lnTo>
                  <a:pt x="269" y="34"/>
                </a:lnTo>
                <a:lnTo>
                  <a:pt x="295" y="66"/>
                </a:lnTo>
                <a:lnTo>
                  <a:pt x="335" y="75"/>
                </a:lnTo>
                <a:lnTo>
                  <a:pt x="364" y="62"/>
                </a:lnTo>
                <a:lnTo>
                  <a:pt x="387" y="43"/>
                </a:lnTo>
                <a:lnTo>
                  <a:pt x="415" y="47"/>
                </a:lnTo>
                <a:lnTo>
                  <a:pt x="510" y="137"/>
                </a:lnTo>
                <a:lnTo>
                  <a:pt x="545" y="137"/>
                </a:lnTo>
                <a:lnTo>
                  <a:pt x="557" y="165"/>
                </a:lnTo>
                <a:lnTo>
                  <a:pt x="557" y="248"/>
                </a:lnTo>
                <a:lnTo>
                  <a:pt x="520" y="251"/>
                </a:lnTo>
                <a:lnTo>
                  <a:pt x="477" y="276"/>
                </a:lnTo>
                <a:lnTo>
                  <a:pt x="455" y="294"/>
                </a:lnTo>
                <a:lnTo>
                  <a:pt x="422" y="281"/>
                </a:lnTo>
                <a:lnTo>
                  <a:pt x="412" y="266"/>
                </a:lnTo>
                <a:lnTo>
                  <a:pt x="331" y="251"/>
                </a:lnTo>
                <a:lnTo>
                  <a:pt x="273" y="281"/>
                </a:lnTo>
                <a:lnTo>
                  <a:pt x="132" y="285"/>
                </a:lnTo>
                <a:lnTo>
                  <a:pt x="29" y="285"/>
                </a:lnTo>
                <a:lnTo>
                  <a:pt x="29" y="281"/>
                </a:lnTo>
                <a:lnTo>
                  <a:pt x="22" y="270"/>
                </a:lnTo>
                <a:lnTo>
                  <a:pt x="19" y="218"/>
                </a:lnTo>
                <a:lnTo>
                  <a:pt x="22" y="233"/>
                </a:lnTo>
                <a:lnTo>
                  <a:pt x="22" y="248"/>
                </a:lnTo>
                <a:lnTo>
                  <a:pt x="33" y="257"/>
                </a:lnTo>
                <a:lnTo>
                  <a:pt x="45" y="251"/>
                </a:lnTo>
                <a:lnTo>
                  <a:pt x="55" y="233"/>
                </a:lnTo>
                <a:lnTo>
                  <a:pt x="47" y="204"/>
                </a:lnTo>
                <a:lnTo>
                  <a:pt x="55" y="190"/>
                </a:lnTo>
                <a:lnTo>
                  <a:pt x="59" y="176"/>
                </a:lnTo>
                <a:lnTo>
                  <a:pt x="59" y="171"/>
                </a:lnTo>
                <a:lnTo>
                  <a:pt x="40" y="171"/>
                </a:lnTo>
                <a:lnTo>
                  <a:pt x="22" y="199"/>
                </a:lnTo>
                <a:lnTo>
                  <a:pt x="15" y="186"/>
                </a:lnTo>
                <a:lnTo>
                  <a:pt x="5" y="180"/>
                </a:lnTo>
                <a:lnTo>
                  <a:pt x="0" y="180"/>
                </a:lnTo>
                <a:lnTo>
                  <a:pt x="5" y="161"/>
                </a:lnTo>
                <a:lnTo>
                  <a:pt x="12" y="152"/>
                </a:lnTo>
                <a:lnTo>
                  <a:pt x="12" y="133"/>
                </a:lnTo>
                <a:lnTo>
                  <a:pt x="19" y="113"/>
                </a:lnTo>
                <a:lnTo>
                  <a:pt x="15" y="109"/>
                </a:lnTo>
                <a:lnTo>
                  <a:pt x="15" y="100"/>
                </a:lnTo>
                <a:lnTo>
                  <a:pt x="70" y="43"/>
                </a:lnTo>
                <a:lnTo>
                  <a:pt x="113" y="4"/>
                </a:lnTo>
                <a:lnTo>
                  <a:pt x="125" y="0"/>
                </a:lnTo>
                <a:lnTo>
                  <a:pt x="150" y="10"/>
                </a:lnTo>
                <a:lnTo>
                  <a:pt x="165" y="28"/>
                </a:lnTo>
                <a:close/>
              </a:path>
            </a:pathLst>
          </a:custGeom>
          <a:solidFill>
            <a:srgbClr val="277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4" name="Freeform 73"/>
          <p:cNvSpPr>
            <a:spLocks/>
          </p:cNvSpPr>
          <p:nvPr/>
        </p:nvSpPr>
        <p:spPr bwMode="auto">
          <a:xfrm>
            <a:off x="869950" y="4213225"/>
            <a:ext cx="969963" cy="376238"/>
          </a:xfrm>
          <a:custGeom>
            <a:avLst/>
            <a:gdLst>
              <a:gd name="T0" fmla="*/ 2147483647 w 557"/>
              <a:gd name="T1" fmla="*/ 2147483647 h 239"/>
              <a:gd name="T2" fmla="*/ 2147483647 w 557"/>
              <a:gd name="T3" fmla="*/ 2147483647 h 239"/>
              <a:gd name="T4" fmla="*/ 2147483647 w 557"/>
              <a:gd name="T5" fmla="*/ 2147483647 h 239"/>
              <a:gd name="T6" fmla="*/ 2147483647 w 557"/>
              <a:gd name="T7" fmla="*/ 2147483647 h 239"/>
              <a:gd name="T8" fmla="*/ 2147483647 w 557"/>
              <a:gd name="T9" fmla="*/ 2147483647 h 239"/>
              <a:gd name="T10" fmla="*/ 2147483647 w 557"/>
              <a:gd name="T11" fmla="*/ 2147483647 h 239"/>
              <a:gd name="T12" fmla="*/ 2147483647 w 557"/>
              <a:gd name="T13" fmla="*/ 2147483647 h 239"/>
              <a:gd name="T14" fmla="*/ 2147483647 w 557"/>
              <a:gd name="T15" fmla="*/ 2147483647 h 239"/>
              <a:gd name="T16" fmla="*/ 2147483647 w 557"/>
              <a:gd name="T17" fmla="*/ 2147483647 h 239"/>
              <a:gd name="T18" fmla="*/ 2147483647 w 557"/>
              <a:gd name="T19" fmla="*/ 2147483647 h 239"/>
              <a:gd name="T20" fmla="*/ 2147483647 w 557"/>
              <a:gd name="T21" fmla="*/ 2147483647 h 239"/>
              <a:gd name="T22" fmla="*/ 2147483647 w 557"/>
              <a:gd name="T23" fmla="*/ 2147483647 h 239"/>
              <a:gd name="T24" fmla="*/ 2147483647 w 557"/>
              <a:gd name="T25" fmla="*/ 2147483647 h 239"/>
              <a:gd name="T26" fmla="*/ 2147483647 w 557"/>
              <a:gd name="T27" fmla="*/ 2147483647 h 239"/>
              <a:gd name="T28" fmla="*/ 2147483647 w 557"/>
              <a:gd name="T29" fmla="*/ 2147483647 h 239"/>
              <a:gd name="T30" fmla="*/ 2147483647 w 557"/>
              <a:gd name="T31" fmla="*/ 2147483647 h 239"/>
              <a:gd name="T32" fmla="*/ 2147483647 w 557"/>
              <a:gd name="T33" fmla="*/ 2147483647 h 239"/>
              <a:gd name="T34" fmla="*/ 2147483647 w 557"/>
              <a:gd name="T35" fmla="*/ 2147483647 h 239"/>
              <a:gd name="T36" fmla="*/ 2147483647 w 557"/>
              <a:gd name="T37" fmla="*/ 2147483647 h 239"/>
              <a:gd name="T38" fmla="*/ 2147483647 w 557"/>
              <a:gd name="T39" fmla="*/ 2147483647 h 239"/>
              <a:gd name="T40" fmla="*/ 2147483647 w 557"/>
              <a:gd name="T41" fmla="*/ 2147483647 h 239"/>
              <a:gd name="T42" fmla="*/ 2147483647 w 557"/>
              <a:gd name="T43" fmla="*/ 2147483647 h 239"/>
              <a:gd name="T44" fmla="*/ 2147483647 w 557"/>
              <a:gd name="T45" fmla="*/ 2147483647 h 239"/>
              <a:gd name="T46" fmla="*/ 2147483647 w 557"/>
              <a:gd name="T47" fmla="*/ 2147483647 h 239"/>
              <a:gd name="T48" fmla="*/ 2147483647 w 557"/>
              <a:gd name="T49" fmla="*/ 2147483647 h 239"/>
              <a:gd name="T50" fmla="*/ 2147483647 w 557"/>
              <a:gd name="T51" fmla="*/ 2147483647 h 239"/>
              <a:gd name="T52" fmla="*/ 2147483647 w 557"/>
              <a:gd name="T53" fmla="*/ 2147483647 h 239"/>
              <a:gd name="T54" fmla="*/ 2147483647 w 557"/>
              <a:gd name="T55" fmla="*/ 2147483647 h 239"/>
              <a:gd name="T56" fmla="*/ 2147483647 w 557"/>
              <a:gd name="T57" fmla="*/ 2147483647 h 239"/>
              <a:gd name="T58" fmla="*/ 2147483647 w 557"/>
              <a:gd name="T59" fmla="*/ 2147483647 h 239"/>
              <a:gd name="T60" fmla="*/ 2147483647 w 557"/>
              <a:gd name="T61" fmla="*/ 2147483647 h 239"/>
              <a:gd name="T62" fmla="*/ 2147483647 w 557"/>
              <a:gd name="T63" fmla="*/ 2147483647 h 239"/>
              <a:gd name="T64" fmla="*/ 2147483647 w 557"/>
              <a:gd name="T65" fmla="*/ 2147483647 h 239"/>
              <a:gd name="T66" fmla="*/ 2147483647 w 557"/>
              <a:gd name="T67" fmla="*/ 2147483647 h 239"/>
              <a:gd name="T68" fmla="*/ 2147483647 w 557"/>
              <a:gd name="T69" fmla="*/ 2147483647 h 239"/>
              <a:gd name="T70" fmla="*/ 2147483647 w 557"/>
              <a:gd name="T71" fmla="*/ 2147483647 h 239"/>
              <a:gd name="T72" fmla="*/ 2147483647 w 557"/>
              <a:gd name="T73" fmla="*/ 2147483647 h 239"/>
              <a:gd name="T74" fmla="*/ 2147483647 w 557"/>
              <a:gd name="T75" fmla="*/ 2147483647 h 239"/>
              <a:gd name="T76" fmla="*/ 2147483647 w 557"/>
              <a:gd name="T77" fmla="*/ 2147483647 h 239"/>
              <a:gd name="T78" fmla="*/ 2147483647 w 557"/>
              <a:gd name="T79" fmla="*/ 2147483647 h 239"/>
              <a:gd name="T80" fmla="*/ 2147483647 w 557"/>
              <a:gd name="T81" fmla="*/ 2147483647 h 239"/>
              <a:gd name="T82" fmla="*/ 2147483647 w 557"/>
              <a:gd name="T83" fmla="*/ 2147483647 h 239"/>
              <a:gd name="T84" fmla="*/ 2147483647 w 557"/>
              <a:gd name="T85" fmla="*/ 2147483647 h 239"/>
              <a:gd name="T86" fmla="*/ 2147483647 w 557"/>
              <a:gd name="T87" fmla="*/ 2147483647 h 239"/>
              <a:gd name="T88" fmla="*/ 2147483647 w 557"/>
              <a:gd name="T89" fmla="*/ 2147483647 h 239"/>
              <a:gd name="T90" fmla="*/ 2147483647 w 557"/>
              <a:gd name="T91" fmla="*/ 2147483647 h 239"/>
              <a:gd name="T92" fmla="*/ 2147483647 w 557"/>
              <a:gd name="T93" fmla="*/ 2147483647 h 239"/>
              <a:gd name="T94" fmla="*/ 2147483647 w 557"/>
              <a:gd name="T95" fmla="*/ 2147483647 h 239"/>
              <a:gd name="T96" fmla="*/ 2147483647 w 557"/>
              <a:gd name="T97" fmla="*/ 0 h 2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57" h="239">
                <a:moveTo>
                  <a:pt x="57" y="0"/>
                </a:moveTo>
                <a:lnTo>
                  <a:pt x="60" y="7"/>
                </a:lnTo>
                <a:lnTo>
                  <a:pt x="62" y="13"/>
                </a:lnTo>
                <a:lnTo>
                  <a:pt x="65" y="20"/>
                </a:lnTo>
                <a:lnTo>
                  <a:pt x="66" y="26"/>
                </a:lnTo>
                <a:lnTo>
                  <a:pt x="69" y="33"/>
                </a:lnTo>
                <a:lnTo>
                  <a:pt x="72" y="39"/>
                </a:lnTo>
                <a:lnTo>
                  <a:pt x="75" y="47"/>
                </a:lnTo>
                <a:lnTo>
                  <a:pt x="76" y="52"/>
                </a:lnTo>
                <a:lnTo>
                  <a:pt x="180" y="52"/>
                </a:lnTo>
                <a:lnTo>
                  <a:pt x="179" y="65"/>
                </a:lnTo>
                <a:lnTo>
                  <a:pt x="178" y="76"/>
                </a:lnTo>
                <a:lnTo>
                  <a:pt x="175" y="88"/>
                </a:lnTo>
                <a:lnTo>
                  <a:pt x="170" y="97"/>
                </a:lnTo>
                <a:lnTo>
                  <a:pt x="166" y="106"/>
                </a:lnTo>
                <a:lnTo>
                  <a:pt x="160" y="114"/>
                </a:lnTo>
                <a:lnTo>
                  <a:pt x="153" y="121"/>
                </a:lnTo>
                <a:lnTo>
                  <a:pt x="146" y="129"/>
                </a:lnTo>
                <a:lnTo>
                  <a:pt x="132" y="140"/>
                </a:lnTo>
                <a:lnTo>
                  <a:pt x="116" y="149"/>
                </a:lnTo>
                <a:lnTo>
                  <a:pt x="100" y="157"/>
                </a:lnTo>
                <a:lnTo>
                  <a:pt x="85" y="164"/>
                </a:lnTo>
                <a:lnTo>
                  <a:pt x="110" y="163"/>
                </a:lnTo>
                <a:lnTo>
                  <a:pt x="140" y="155"/>
                </a:lnTo>
                <a:lnTo>
                  <a:pt x="175" y="144"/>
                </a:lnTo>
                <a:lnTo>
                  <a:pt x="209" y="133"/>
                </a:lnTo>
                <a:lnTo>
                  <a:pt x="242" y="121"/>
                </a:lnTo>
                <a:lnTo>
                  <a:pt x="271" y="110"/>
                </a:lnTo>
                <a:lnTo>
                  <a:pt x="292" y="105"/>
                </a:lnTo>
                <a:lnTo>
                  <a:pt x="304" y="101"/>
                </a:lnTo>
                <a:lnTo>
                  <a:pt x="304" y="112"/>
                </a:lnTo>
                <a:lnTo>
                  <a:pt x="306" y="116"/>
                </a:lnTo>
                <a:lnTo>
                  <a:pt x="308" y="118"/>
                </a:lnTo>
                <a:lnTo>
                  <a:pt x="311" y="120"/>
                </a:lnTo>
                <a:lnTo>
                  <a:pt x="314" y="123"/>
                </a:lnTo>
                <a:lnTo>
                  <a:pt x="316" y="125"/>
                </a:lnTo>
                <a:lnTo>
                  <a:pt x="319" y="127"/>
                </a:lnTo>
                <a:lnTo>
                  <a:pt x="322" y="129"/>
                </a:lnTo>
                <a:lnTo>
                  <a:pt x="324" y="131"/>
                </a:lnTo>
                <a:lnTo>
                  <a:pt x="328" y="127"/>
                </a:lnTo>
                <a:lnTo>
                  <a:pt x="331" y="121"/>
                </a:lnTo>
                <a:lnTo>
                  <a:pt x="335" y="116"/>
                </a:lnTo>
                <a:lnTo>
                  <a:pt x="339" y="108"/>
                </a:lnTo>
                <a:lnTo>
                  <a:pt x="342" y="103"/>
                </a:lnTo>
                <a:lnTo>
                  <a:pt x="345" y="97"/>
                </a:lnTo>
                <a:lnTo>
                  <a:pt x="348" y="93"/>
                </a:lnTo>
                <a:lnTo>
                  <a:pt x="349" y="90"/>
                </a:lnTo>
                <a:lnTo>
                  <a:pt x="362" y="106"/>
                </a:lnTo>
                <a:lnTo>
                  <a:pt x="372" y="123"/>
                </a:lnTo>
                <a:lnTo>
                  <a:pt x="382" y="140"/>
                </a:lnTo>
                <a:lnTo>
                  <a:pt x="392" y="157"/>
                </a:lnTo>
                <a:lnTo>
                  <a:pt x="402" y="172"/>
                </a:lnTo>
                <a:lnTo>
                  <a:pt x="412" y="187"/>
                </a:lnTo>
                <a:lnTo>
                  <a:pt x="425" y="198"/>
                </a:lnTo>
                <a:lnTo>
                  <a:pt x="438" y="209"/>
                </a:lnTo>
                <a:lnTo>
                  <a:pt x="438" y="97"/>
                </a:lnTo>
                <a:lnTo>
                  <a:pt x="452" y="97"/>
                </a:lnTo>
                <a:lnTo>
                  <a:pt x="467" y="99"/>
                </a:lnTo>
                <a:lnTo>
                  <a:pt x="482" y="101"/>
                </a:lnTo>
                <a:lnTo>
                  <a:pt x="497" y="103"/>
                </a:lnTo>
                <a:lnTo>
                  <a:pt x="512" y="105"/>
                </a:lnTo>
                <a:lnTo>
                  <a:pt x="527" y="106"/>
                </a:lnTo>
                <a:lnTo>
                  <a:pt x="542" y="108"/>
                </a:lnTo>
                <a:lnTo>
                  <a:pt x="557" y="112"/>
                </a:lnTo>
                <a:lnTo>
                  <a:pt x="557" y="193"/>
                </a:lnTo>
                <a:lnTo>
                  <a:pt x="520" y="196"/>
                </a:lnTo>
                <a:lnTo>
                  <a:pt x="477" y="221"/>
                </a:lnTo>
                <a:lnTo>
                  <a:pt x="455" y="239"/>
                </a:lnTo>
                <a:lnTo>
                  <a:pt x="422" y="226"/>
                </a:lnTo>
                <a:lnTo>
                  <a:pt x="412" y="211"/>
                </a:lnTo>
                <a:lnTo>
                  <a:pt x="331" y="196"/>
                </a:lnTo>
                <a:lnTo>
                  <a:pt x="273" y="226"/>
                </a:lnTo>
                <a:lnTo>
                  <a:pt x="132" y="230"/>
                </a:lnTo>
                <a:lnTo>
                  <a:pt x="29" y="230"/>
                </a:lnTo>
                <a:lnTo>
                  <a:pt x="29" y="226"/>
                </a:lnTo>
                <a:lnTo>
                  <a:pt x="22" y="215"/>
                </a:lnTo>
                <a:lnTo>
                  <a:pt x="19" y="163"/>
                </a:lnTo>
                <a:lnTo>
                  <a:pt x="22" y="178"/>
                </a:lnTo>
                <a:lnTo>
                  <a:pt x="22" y="193"/>
                </a:lnTo>
                <a:lnTo>
                  <a:pt x="33" y="202"/>
                </a:lnTo>
                <a:lnTo>
                  <a:pt x="45" y="196"/>
                </a:lnTo>
                <a:lnTo>
                  <a:pt x="55" y="178"/>
                </a:lnTo>
                <a:lnTo>
                  <a:pt x="47" y="149"/>
                </a:lnTo>
                <a:lnTo>
                  <a:pt x="55" y="135"/>
                </a:lnTo>
                <a:lnTo>
                  <a:pt x="59" y="121"/>
                </a:lnTo>
                <a:lnTo>
                  <a:pt x="59" y="116"/>
                </a:lnTo>
                <a:lnTo>
                  <a:pt x="40" y="116"/>
                </a:lnTo>
                <a:lnTo>
                  <a:pt x="22" y="144"/>
                </a:lnTo>
                <a:lnTo>
                  <a:pt x="15" y="131"/>
                </a:lnTo>
                <a:lnTo>
                  <a:pt x="5" y="125"/>
                </a:lnTo>
                <a:lnTo>
                  <a:pt x="0" y="125"/>
                </a:lnTo>
                <a:lnTo>
                  <a:pt x="5" y="106"/>
                </a:lnTo>
                <a:lnTo>
                  <a:pt x="12" y="97"/>
                </a:lnTo>
                <a:lnTo>
                  <a:pt x="12" y="78"/>
                </a:lnTo>
                <a:lnTo>
                  <a:pt x="19" y="58"/>
                </a:lnTo>
                <a:lnTo>
                  <a:pt x="15" y="54"/>
                </a:lnTo>
                <a:lnTo>
                  <a:pt x="15" y="45"/>
                </a:lnTo>
                <a:lnTo>
                  <a:pt x="57" y="0"/>
                </a:lnTo>
                <a:close/>
              </a:path>
            </a:pathLst>
          </a:custGeom>
          <a:solidFill>
            <a:srgbClr val="1F621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5" name="Freeform 75"/>
          <p:cNvSpPr>
            <a:spLocks/>
          </p:cNvSpPr>
          <p:nvPr/>
        </p:nvSpPr>
        <p:spPr bwMode="auto">
          <a:xfrm>
            <a:off x="3833813" y="4340225"/>
            <a:ext cx="101600" cy="74613"/>
          </a:xfrm>
          <a:custGeom>
            <a:avLst/>
            <a:gdLst>
              <a:gd name="T0" fmla="*/ 2147483647 w 58"/>
              <a:gd name="T1" fmla="*/ 2147483647 h 47"/>
              <a:gd name="T2" fmla="*/ 2147483647 w 58"/>
              <a:gd name="T3" fmla="*/ 2147483647 h 47"/>
              <a:gd name="T4" fmla="*/ 2147483647 w 58"/>
              <a:gd name="T5" fmla="*/ 2147483647 h 47"/>
              <a:gd name="T6" fmla="*/ 0 w 58"/>
              <a:gd name="T7" fmla="*/ 2147483647 h 47"/>
              <a:gd name="T8" fmla="*/ 0 w 58"/>
              <a:gd name="T9" fmla="*/ 2147483647 h 47"/>
              <a:gd name="T10" fmla="*/ 2147483647 w 58"/>
              <a:gd name="T11" fmla="*/ 2147483647 h 47"/>
              <a:gd name="T12" fmla="*/ 2147483647 w 58"/>
              <a:gd name="T13" fmla="*/ 0 h 47"/>
              <a:gd name="T14" fmla="*/ 2147483647 w 58"/>
              <a:gd name="T15" fmla="*/ 2147483647 h 47"/>
              <a:gd name="T16" fmla="*/ 2147483647 w 58"/>
              <a:gd name="T17" fmla="*/ 2147483647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47">
                <a:moveTo>
                  <a:pt x="58" y="6"/>
                </a:moveTo>
                <a:lnTo>
                  <a:pt x="33" y="34"/>
                </a:lnTo>
                <a:lnTo>
                  <a:pt x="4" y="47"/>
                </a:lnTo>
                <a:lnTo>
                  <a:pt x="0" y="44"/>
                </a:lnTo>
                <a:lnTo>
                  <a:pt x="0" y="29"/>
                </a:lnTo>
                <a:lnTo>
                  <a:pt x="33" y="6"/>
                </a:lnTo>
                <a:lnTo>
                  <a:pt x="47" y="0"/>
                </a:lnTo>
                <a:lnTo>
                  <a:pt x="50" y="6"/>
                </a:lnTo>
                <a:lnTo>
                  <a:pt x="5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6" name="Freeform 76"/>
          <p:cNvSpPr>
            <a:spLocks/>
          </p:cNvSpPr>
          <p:nvPr/>
        </p:nvSpPr>
        <p:spPr bwMode="auto">
          <a:xfrm>
            <a:off x="7069138" y="4237038"/>
            <a:ext cx="196850" cy="295275"/>
          </a:xfrm>
          <a:custGeom>
            <a:avLst/>
            <a:gdLst>
              <a:gd name="T0" fmla="*/ 2147483647 w 113"/>
              <a:gd name="T1" fmla="*/ 2147483647 h 189"/>
              <a:gd name="T2" fmla="*/ 2147483647 w 113"/>
              <a:gd name="T3" fmla="*/ 2147483647 h 189"/>
              <a:gd name="T4" fmla="*/ 2147483647 w 113"/>
              <a:gd name="T5" fmla="*/ 2147483647 h 189"/>
              <a:gd name="T6" fmla="*/ 2147483647 w 113"/>
              <a:gd name="T7" fmla="*/ 2147483647 h 189"/>
              <a:gd name="T8" fmla="*/ 2147483647 w 113"/>
              <a:gd name="T9" fmla="*/ 2147483647 h 189"/>
              <a:gd name="T10" fmla="*/ 2147483647 w 113"/>
              <a:gd name="T11" fmla="*/ 2147483647 h 189"/>
              <a:gd name="T12" fmla="*/ 2147483647 w 113"/>
              <a:gd name="T13" fmla="*/ 2147483647 h 189"/>
              <a:gd name="T14" fmla="*/ 2147483647 w 113"/>
              <a:gd name="T15" fmla="*/ 2147483647 h 189"/>
              <a:gd name="T16" fmla="*/ 2147483647 w 113"/>
              <a:gd name="T17" fmla="*/ 2147483647 h 189"/>
              <a:gd name="T18" fmla="*/ 2147483647 w 113"/>
              <a:gd name="T19" fmla="*/ 2147483647 h 189"/>
              <a:gd name="T20" fmla="*/ 2147483647 w 113"/>
              <a:gd name="T21" fmla="*/ 2147483647 h 189"/>
              <a:gd name="T22" fmla="*/ 2147483647 w 113"/>
              <a:gd name="T23" fmla="*/ 2147483647 h 189"/>
              <a:gd name="T24" fmla="*/ 2147483647 w 113"/>
              <a:gd name="T25" fmla="*/ 2147483647 h 189"/>
              <a:gd name="T26" fmla="*/ 0 w 113"/>
              <a:gd name="T27" fmla="*/ 2147483647 h 189"/>
              <a:gd name="T28" fmla="*/ 0 w 113"/>
              <a:gd name="T29" fmla="*/ 2147483647 h 189"/>
              <a:gd name="T30" fmla="*/ 2147483647 w 113"/>
              <a:gd name="T31" fmla="*/ 2147483647 h 189"/>
              <a:gd name="T32" fmla="*/ 2147483647 w 113"/>
              <a:gd name="T33" fmla="*/ 2147483647 h 189"/>
              <a:gd name="T34" fmla="*/ 2147483647 w 113"/>
              <a:gd name="T35" fmla="*/ 2147483647 h 189"/>
              <a:gd name="T36" fmla="*/ 2147483647 w 113"/>
              <a:gd name="T37" fmla="*/ 0 h 189"/>
              <a:gd name="T38" fmla="*/ 2147483647 w 113"/>
              <a:gd name="T39" fmla="*/ 2147483647 h 189"/>
              <a:gd name="T40" fmla="*/ 2147483647 w 113"/>
              <a:gd name="T41" fmla="*/ 2147483647 h 1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3" h="189">
                <a:moveTo>
                  <a:pt x="87" y="112"/>
                </a:moveTo>
                <a:lnTo>
                  <a:pt x="106" y="146"/>
                </a:lnTo>
                <a:lnTo>
                  <a:pt x="106" y="161"/>
                </a:lnTo>
                <a:lnTo>
                  <a:pt x="113" y="170"/>
                </a:lnTo>
                <a:lnTo>
                  <a:pt x="110" y="174"/>
                </a:lnTo>
                <a:lnTo>
                  <a:pt x="110" y="184"/>
                </a:lnTo>
                <a:lnTo>
                  <a:pt x="98" y="189"/>
                </a:lnTo>
                <a:lnTo>
                  <a:pt x="91" y="161"/>
                </a:lnTo>
                <a:lnTo>
                  <a:pt x="84" y="152"/>
                </a:lnTo>
                <a:lnTo>
                  <a:pt x="68" y="170"/>
                </a:lnTo>
                <a:lnTo>
                  <a:pt x="61" y="170"/>
                </a:lnTo>
                <a:lnTo>
                  <a:pt x="51" y="109"/>
                </a:lnTo>
                <a:lnTo>
                  <a:pt x="21" y="56"/>
                </a:lnTo>
                <a:lnTo>
                  <a:pt x="0" y="56"/>
                </a:lnTo>
                <a:lnTo>
                  <a:pt x="0" y="38"/>
                </a:lnTo>
                <a:lnTo>
                  <a:pt x="25" y="32"/>
                </a:lnTo>
                <a:lnTo>
                  <a:pt x="28" y="32"/>
                </a:lnTo>
                <a:lnTo>
                  <a:pt x="33" y="4"/>
                </a:lnTo>
                <a:lnTo>
                  <a:pt x="37" y="0"/>
                </a:lnTo>
                <a:lnTo>
                  <a:pt x="73" y="47"/>
                </a:lnTo>
                <a:lnTo>
                  <a:pt x="87" y="1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7" name="Freeform 77"/>
          <p:cNvSpPr>
            <a:spLocks/>
          </p:cNvSpPr>
          <p:nvPr/>
        </p:nvSpPr>
        <p:spPr bwMode="auto">
          <a:xfrm>
            <a:off x="6684963" y="4319588"/>
            <a:ext cx="82550" cy="157162"/>
          </a:xfrm>
          <a:custGeom>
            <a:avLst/>
            <a:gdLst>
              <a:gd name="T0" fmla="*/ 2147483647 w 47"/>
              <a:gd name="T1" fmla="*/ 2147483647 h 99"/>
              <a:gd name="T2" fmla="*/ 2147483647 w 47"/>
              <a:gd name="T3" fmla="*/ 2147483647 h 99"/>
              <a:gd name="T4" fmla="*/ 2147483647 w 47"/>
              <a:gd name="T5" fmla="*/ 2147483647 h 99"/>
              <a:gd name="T6" fmla="*/ 0 w 47"/>
              <a:gd name="T7" fmla="*/ 2147483647 h 99"/>
              <a:gd name="T8" fmla="*/ 0 w 47"/>
              <a:gd name="T9" fmla="*/ 2147483647 h 99"/>
              <a:gd name="T10" fmla="*/ 2147483647 w 47"/>
              <a:gd name="T11" fmla="*/ 0 h 99"/>
              <a:gd name="T12" fmla="*/ 2147483647 w 47"/>
              <a:gd name="T13" fmla="*/ 0 h 99"/>
              <a:gd name="T14" fmla="*/ 2147483647 w 47"/>
              <a:gd name="T15" fmla="*/ 2147483647 h 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 h="99">
                <a:moveTo>
                  <a:pt x="47" y="9"/>
                </a:moveTo>
                <a:lnTo>
                  <a:pt x="7" y="93"/>
                </a:lnTo>
                <a:lnTo>
                  <a:pt x="4" y="99"/>
                </a:lnTo>
                <a:lnTo>
                  <a:pt x="0" y="99"/>
                </a:lnTo>
                <a:lnTo>
                  <a:pt x="0" y="65"/>
                </a:lnTo>
                <a:lnTo>
                  <a:pt x="33" y="0"/>
                </a:lnTo>
                <a:lnTo>
                  <a:pt x="40" y="0"/>
                </a:lnTo>
                <a:lnTo>
                  <a:pt x="4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8" name="Freeform 78"/>
          <p:cNvSpPr>
            <a:spLocks/>
          </p:cNvSpPr>
          <p:nvPr/>
        </p:nvSpPr>
        <p:spPr bwMode="auto">
          <a:xfrm>
            <a:off x="7256463" y="4143375"/>
            <a:ext cx="309562" cy="514350"/>
          </a:xfrm>
          <a:custGeom>
            <a:avLst/>
            <a:gdLst>
              <a:gd name="T0" fmla="*/ 2147483647 w 178"/>
              <a:gd name="T1" fmla="*/ 2147483647 h 328"/>
              <a:gd name="T2" fmla="*/ 2147483647 w 178"/>
              <a:gd name="T3" fmla="*/ 2147483647 h 328"/>
              <a:gd name="T4" fmla="*/ 2147483647 w 178"/>
              <a:gd name="T5" fmla="*/ 2147483647 h 328"/>
              <a:gd name="T6" fmla="*/ 2147483647 w 178"/>
              <a:gd name="T7" fmla="*/ 2147483647 h 328"/>
              <a:gd name="T8" fmla="*/ 2147483647 w 178"/>
              <a:gd name="T9" fmla="*/ 2147483647 h 328"/>
              <a:gd name="T10" fmla="*/ 2147483647 w 178"/>
              <a:gd name="T11" fmla="*/ 2147483647 h 328"/>
              <a:gd name="T12" fmla="*/ 2147483647 w 178"/>
              <a:gd name="T13" fmla="*/ 2147483647 h 328"/>
              <a:gd name="T14" fmla="*/ 2147483647 w 178"/>
              <a:gd name="T15" fmla="*/ 2147483647 h 328"/>
              <a:gd name="T16" fmla="*/ 2147483647 w 178"/>
              <a:gd name="T17" fmla="*/ 2147483647 h 328"/>
              <a:gd name="T18" fmla="*/ 2147483647 w 178"/>
              <a:gd name="T19" fmla="*/ 2147483647 h 328"/>
              <a:gd name="T20" fmla="*/ 2147483647 w 178"/>
              <a:gd name="T21" fmla="*/ 2147483647 h 328"/>
              <a:gd name="T22" fmla="*/ 2147483647 w 178"/>
              <a:gd name="T23" fmla="*/ 2147483647 h 328"/>
              <a:gd name="T24" fmla="*/ 2147483647 w 178"/>
              <a:gd name="T25" fmla="*/ 2147483647 h 328"/>
              <a:gd name="T26" fmla="*/ 2147483647 w 178"/>
              <a:gd name="T27" fmla="*/ 2147483647 h 328"/>
              <a:gd name="T28" fmla="*/ 2147483647 w 178"/>
              <a:gd name="T29" fmla="*/ 2147483647 h 328"/>
              <a:gd name="T30" fmla="*/ 2147483647 w 178"/>
              <a:gd name="T31" fmla="*/ 2147483647 h 328"/>
              <a:gd name="T32" fmla="*/ 2147483647 w 178"/>
              <a:gd name="T33" fmla="*/ 2147483647 h 328"/>
              <a:gd name="T34" fmla="*/ 2147483647 w 178"/>
              <a:gd name="T35" fmla="*/ 2147483647 h 328"/>
              <a:gd name="T36" fmla="*/ 2147483647 w 178"/>
              <a:gd name="T37" fmla="*/ 2147483647 h 328"/>
              <a:gd name="T38" fmla="*/ 2147483647 w 178"/>
              <a:gd name="T39" fmla="*/ 2147483647 h 328"/>
              <a:gd name="T40" fmla="*/ 2147483647 w 178"/>
              <a:gd name="T41" fmla="*/ 2147483647 h 328"/>
              <a:gd name="T42" fmla="*/ 2147483647 w 178"/>
              <a:gd name="T43" fmla="*/ 2147483647 h 328"/>
              <a:gd name="T44" fmla="*/ 2147483647 w 178"/>
              <a:gd name="T45" fmla="*/ 2147483647 h 328"/>
              <a:gd name="T46" fmla="*/ 2147483647 w 178"/>
              <a:gd name="T47" fmla="*/ 2147483647 h 328"/>
              <a:gd name="T48" fmla="*/ 2147483647 w 178"/>
              <a:gd name="T49" fmla="*/ 2147483647 h 328"/>
              <a:gd name="T50" fmla="*/ 2147483647 w 178"/>
              <a:gd name="T51" fmla="*/ 2147483647 h 328"/>
              <a:gd name="T52" fmla="*/ 2147483647 w 178"/>
              <a:gd name="T53" fmla="*/ 2147483647 h 328"/>
              <a:gd name="T54" fmla="*/ 0 w 178"/>
              <a:gd name="T55" fmla="*/ 2147483647 h 328"/>
              <a:gd name="T56" fmla="*/ 2147483647 w 178"/>
              <a:gd name="T57" fmla="*/ 0 h 328"/>
              <a:gd name="T58" fmla="*/ 2147483647 w 178"/>
              <a:gd name="T59" fmla="*/ 2147483647 h 328"/>
              <a:gd name="T60" fmla="*/ 2147483647 w 178"/>
              <a:gd name="T61" fmla="*/ 2147483647 h 32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78" h="328">
                <a:moveTo>
                  <a:pt x="50" y="28"/>
                </a:moveTo>
                <a:lnTo>
                  <a:pt x="66" y="50"/>
                </a:lnTo>
                <a:lnTo>
                  <a:pt x="87" y="69"/>
                </a:lnTo>
                <a:lnTo>
                  <a:pt x="97" y="127"/>
                </a:lnTo>
                <a:lnTo>
                  <a:pt x="112" y="146"/>
                </a:lnTo>
                <a:lnTo>
                  <a:pt x="126" y="146"/>
                </a:lnTo>
                <a:lnTo>
                  <a:pt x="123" y="151"/>
                </a:lnTo>
                <a:lnTo>
                  <a:pt x="123" y="165"/>
                </a:lnTo>
                <a:lnTo>
                  <a:pt x="133" y="180"/>
                </a:lnTo>
                <a:lnTo>
                  <a:pt x="149" y="180"/>
                </a:lnTo>
                <a:lnTo>
                  <a:pt x="170" y="256"/>
                </a:lnTo>
                <a:lnTo>
                  <a:pt x="166" y="281"/>
                </a:lnTo>
                <a:lnTo>
                  <a:pt x="178" y="294"/>
                </a:lnTo>
                <a:lnTo>
                  <a:pt x="178" y="303"/>
                </a:lnTo>
                <a:lnTo>
                  <a:pt x="166" y="318"/>
                </a:lnTo>
                <a:lnTo>
                  <a:pt x="137" y="324"/>
                </a:lnTo>
                <a:lnTo>
                  <a:pt x="133" y="328"/>
                </a:lnTo>
                <a:lnTo>
                  <a:pt x="133" y="324"/>
                </a:lnTo>
                <a:lnTo>
                  <a:pt x="105" y="318"/>
                </a:lnTo>
                <a:lnTo>
                  <a:pt x="123" y="256"/>
                </a:lnTo>
                <a:lnTo>
                  <a:pt x="116" y="217"/>
                </a:lnTo>
                <a:lnTo>
                  <a:pt x="80" y="165"/>
                </a:lnTo>
                <a:lnTo>
                  <a:pt x="69" y="137"/>
                </a:lnTo>
                <a:lnTo>
                  <a:pt x="36" y="108"/>
                </a:lnTo>
                <a:lnTo>
                  <a:pt x="29" y="108"/>
                </a:lnTo>
                <a:lnTo>
                  <a:pt x="26" y="56"/>
                </a:lnTo>
                <a:lnTo>
                  <a:pt x="14" y="22"/>
                </a:lnTo>
                <a:lnTo>
                  <a:pt x="0" y="9"/>
                </a:lnTo>
                <a:lnTo>
                  <a:pt x="7" y="0"/>
                </a:lnTo>
                <a:lnTo>
                  <a:pt x="26" y="22"/>
                </a:lnTo>
                <a:lnTo>
                  <a:pt x="50" y="28"/>
                </a:lnTo>
                <a:close/>
              </a:path>
            </a:pathLst>
          </a:custGeom>
          <a:solidFill>
            <a:srgbClr val="5B8E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09" name="Freeform 79"/>
          <p:cNvSpPr>
            <a:spLocks/>
          </p:cNvSpPr>
          <p:nvPr/>
        </p:nvSpPr>
        <p:spPr bwMode="auto">
          <a:xfrm>
            <a:off x="8462963" y="4289425"/>
            <a:ext cx="95250" cy="238125"/>
          </a:xfrm>
          <a:custGeom>
            <a:avLst/>
            <a:gdLst>
              <a:gd name="T0" fmla="*/ 2147483647 w 55"/>
              <a:gd name="T1" fmla="*/ 2147483647 h 152"/>
              <a:gd name="T2" fmla="*/ 2147483647 w 55"/>
              <a:gd name="T3" fmla="*/ 2147483647 h 152"/>
              <a:gd name="T4" fmla="*/ 2147483647 w 55"/>
              <a:gd name="T5" fmla="*/ 2147483647 h 152"/>
              <a:gd name="T6" fmla="*/ 2147483647 w 55"/>
              <a:gd name="T7" fmla="*/ 2147483647 h 152"/>
              <a:gd name="T8" fmla="*/ 2147483647 w 55"/>
              <a:gd name="T9" fmla="*/ 2147483647 h 152"/>
              <a:gd name="T10" fmla="*/ 2147483647 w 55"/>
              <a:gd name="T11" fmla="*/ 2147483647 h 152"/>
              <a:gd name="T12" fmla="*/ 2147483647 w 55"/>
              <a:gd name="T13" fmla="*/ 2147483647 h 152"/>
              <a:gd name="T14" fmla="*/ 2147483647 w 55"/>
              <a:gd name="T15" fmla="*/ 2147483647 h 152"/>
              <a:gd name="T16" fmla="*/ 2147483647 w 55"/>
              <a:gd name="T17" fmla="*/ 2147483647 h 152"/>
              <a:gd name="T18" fmla="*/ 0 w 55"/>
              <a:gd name="T19" fmla="*/ 2147483647 h 152"/>
              <a:gd name="T20" fmla="*/ 2147483647 w 55"/>
              <a:gd name="T21" fmla="*/ 2147483647 h 152"/>
              <a:gd name="T22" fmla="*/ 2147483647 w 55"/>
              <a:gd name="T23" fmla="*/ 2147483647 h 152"/>
              <a:gd name="T24" fmla="*/ 2147483647 w 55"/>
              <a:gd name="T25" fmla="*/ 2147483647 h 152"/>
              <a:gd name="T26" fmla="*/ 2147483647 w 55"/>
              <a:gd name="T27" fmla="*/ 2147483647 h 152"/>
              <a:gd name="T28" fmla="*/ 2147483647 w 55"/>
              <a:gd name="T29" fmla="*/ 0 h 152"/>
              <a:gd name="T30" fmla="*/ 2147483647 w 55"/>
              <a:gd name="T31" fmla="*/ 0 h 152"/>
              <a:gd name="T32" fmla="*/ 2147483647 w 55"/>
              <a:gd name="T33" fmla="*/ 2147483647 h 1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152">
                <a:moveTo>
                  <a:pt x="55" y="6"/>
                </a:moveTo>
                <a:lnTo>
                  <a:pt x="19" y="86"/>
                </a:lnTo>
                <a:lnTo>
                  <a:pt x="22" y="90"/>
                </a:lnTo>
                <a:lnTo>
                  <a:pt x="48" y="56"/>
                </a:lnTo>
                <a:lnTo>
                  <a:pt x="52" y="62"/>
                </a:lnTo>
                <a:lnTo>
                  <a:pt x="52" y="80"/>
                </a:lnTo>
                <a:lnTo>
                  <a:pt x="15" y="148"/>
                </a:lnTo>
                <a:lnTo>
                  <a:pt x="12" y="152"/>
                </a:lnTo>
                <a:lnTo>
                  <a:pt x="8" y="152"/>
                </a:lnTo>
                <a:lnTo>
                  <a:pt x="0" y="142"/>
                </a:lnTo>
                <a:lnTo>
                  <a:pt x="15" y="110"/>
                </a:lnTo>
                <a:lnTo>
                  <a:pt x="15" y="99"/>
                </a:lnTo>
                <a:lnTo>
                  <a:pt x="5" y="90"/>
                </a:lnTo>
                <a:lnTo>
                  <a:pt x="12" y="47"/>
                </a:lnTo>
                <a:lnTo>
                  <a:pt x="40" y="0"/>
                </a:lnTo>
                <a:lnTo>
                  <a:pt x="52" y="0"/>
                </a:lnTo>
                <a:lnTo>
                  <a:pt x="55"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0" name="Freeform 80"/>
          <p:cNvSpPr>
            <a:spLocks/>
          </p:cNvSpPr>
          <p:nvPr/>
        </p:nvSpPr>
        <p:spPr bwMode="auto">
          <a:xfrm>
            <a:off x="979488" y="4362450"/>
            <a:ext cx="74612" cy="106363"/>
          </a:xfrm>
          <a:custGeom>
            <a:avLst/>
            <a:gdLst>
              <a:gd name="T0" fmla="*/ 2147483647 w 36"/>
              <a:gd name="T1" fmla="*/ 2147483647 h 68"/>
              <a:gd name="T2" fmla="*/ 2147483647 w 36"/>
              <a:gd name="T3" fmla="*/ 2147483647 h 68"/>
              <a:gd name="T4" fmla="*/ 2147483647 w 36"/>
              <a:gd name="T5" fmla="*/ 2147483647 h 68"/>
              <a:gd name="T6" fmla="*/ 2147483647 w 36"/>
              <a:gd name="T7" fmla="*/ 2147483647 h 68"/>
              <a:gd name="T8" fmla="*/ 2147483647 w 36"/>
              <a:gd name="T9" fmla="*/ 2147483647 h 68"/>
              <a:gd name="T10" fmla="*/ 0 w 36"/>
              <a:gd name="T11" fmla="*/ 2147483647 h 68"/>
              <a:gd name="T12" fmla="*/ 2147483647 w 36"/>
              <a:gd name="T13" fmla="*/ 2147483647 h 68"/>
              <a:gd name="T14" fmla="*/ 2147483647 w 36"/>
              <a:gd name="T15" fmla="*/ 0 h 68"/>
              <a:gd name="T16" fmla="*/ 2147483647 w 36"/>
              <a:gd name="T17" fmla="*/ 2147483647 h 68"/>
              <a:gd name="T18" fmla="*/ 2147483647 w 36"/>
              <a:gd name="T19" fmla="*/ 2147483647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68">
                <a:moveTo>
                  <a:pt x="36" y="19"/>
                </a:moveTo>
                <a:lnTo>
                  <a:pt x="21" y="34"/>
                </a:lnTo>
                <a:lnTo>
                  <a:pt x="19" y="62"/>
                </a:lnTo>
                <a:lnTo>
                  <a:pt x="14" y="68"/>
                </a:lnTo>
                <a:lnTo>
                  <a:pt x="7" y="62"/>
                </a:lnTo>
                <a:lnTo>
                  <a:pt x="0" y="53"/>
                </a:lnTo>
                <a:lnTo>
                  <a:pt x="3" y="25"/>
                </a:lnTo>
                <a:lnTo>
                  <a:pt x="26" y="0"/>
                </a:lnTo>
                <a:lnTo>
                  <a:pt x="36" y="6"/>
                </a:lnTo>
                <a:lnTo>
                  <a:pt x="36"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1" name="Freeform 81"/>
          <p:cNvSpPr>
            <a:spLocks/>
          </p:cNvSpPr>
          <p:nvPr/>
        </p:nvSpPr>
        <p:spPr bwMode="auto">
          <a:xfrm>
            <a:off x="8688388" y="4362450"/>
            <a:ext cx="90487" cy="106363"/>
          </a:xfrm>
          <a:custGeom>
            <a:avLst/>
            <a:gdLst>
              <a:gd name="T0" fmla="*/ 2147483647 w 52"/>
              <a:gd name="T1" fmla="*/ 2147483647 h 68"/>
              <a:gd name="T2" fmla="*/ 2147483647 w 52"/>
              <a:gd name="T3" fmla="*/ 2147483647 h 68"/>
              <a:gd name="T4" fmla="*/ 2147483647 w 52"/>
              <a:gd name="T5" fmla="*/ 2147483647 h 68"/>
              <a:gd name="T6" fmla="*/ 2147483647 w 52"/>
              <a:gd name="T7" fmla="*/ 2147483647 h 68"/>
              <a:gd name="T8" fmla="*/ 0 w 52"/>
              <a:gd name="T9" fmla="*/ 2147483647 h 68"/>
              <a:gd name="T10" fmla="*/ 2147483647 w 52"/>
              <a:gd name="T11" fmla="*/ 2147483647 h 68"/>
              <a:gd name="T12" fmla="*/ 2147483647 w 52"/>
              <a:gd name="T13" fmla="*/ 2147483647 h 68"/>
              <a:gd name="T14" fmla="*/ 2147483647 w 52"/>
              <a:gd name="T15" fmla="*/ 0 h 68"/>
              <a:gd name="T16" fmla="*/ 2147483647 w 52"/>
              <a:gd name="T17" fmla="*/ 2147483647 h 68"/>
              <a:gd name="T18" fmla="*/ 2147483647 w 52"/>
              <a:gd name="T19" fmla="*/ 2147483647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68">
                <a:moveTo>
                  <a:pt x="23" y="58"/>
                </a:moveTo>
                <a:lnTo>
                  <a:pt x="26" y="62"/>
                </a:lnTo>
                <a:lnTo>
                  <a:pt x="16" y="68"/>
                </a:lnTo>
                <a:lnTo>
                  <a:pt x="9" y="68"/>
                </a:lnTo>
                <a:lnTo>
                  <a:pt x="0" y="58"/>
                </a:lnTo>
                <a:lnTo>
                  <a:pt x="9" y="34"/>
                </a:lnTo>
                <a:lnTo>
                  <a:pt x="33" y="6"/>
                </a:lnTo>
                <a:lnTo>
                  <a:pt x="47" y="0"/>
                </a:lnTo>
                <a:lnTo>
                  <a:pt x="52" y="6"/>
                </a:lnTo>
                <a:lnTo>
                  <a:pt x="23"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2" name="Freeform 82"/>
          <p:cNvSpPr>
            <a:spLocks/>
          </p:cNvSpPr>
          <p:nvPr/>
        </p:nvSpPr>
        <p:spPr bwMode="auto">
          <a:xfrm>
            <a:off x="1074738" y="4375150"/>
            <a:ext cx="84137" cy="96838"/>
          </a:xfrm>
          <a:custGeom>
            <a:avLst/>
            <a:gdLst>
              <a:gd name="T0" fmla="*/ 2147483647 w 48"/>
              <a:gd name="T1" fmla="*/ 2147483647 h 61"/>
              <a:gd name="T2" fmla="*/ 2147483647 w 48"/>
              <a:gd name="T3" fmla="*/ 2147483647 h 61"/>
              <a:gd name="T4" fmla="*/ 2147483647 w 48"/>
              <a:gd name="T5" fmla="*/ 2147483647 h 61"/>
              <a:gd name="T6" fmla="*/ 2147483647 w 48"/>
              <a:gd name="T7" fmla="*/ 2147483647 h 61"/>
              <a:gd name="T8" fmla="*/ 2147483647 w 48"/>
              <a:gd name="T9" fmla="*/ 2147483647 h 61"/>
              <a:gd name="T10" fmla="*/ 2147483647 w 48"/>
              <a:gd name="T11" fmla="*/ 2147483647 h 61"/>
              <a:gd name="T12" fmla="*/ 0 w 48"/>
              <a:gd name="T13" fmla="*/ 2147483647 h 61"/>
              <a:gd name="T14" fmla="*/ 0 w 48"/>
              <a:gd name="T15" fmla="*/ 2147483647 h 61"/>
              <a:gd name="T16" fmla="*/ 2147483647 w 48"/>
              <a:gd name="T17" fmla="*/ 0 h 61"/>
              <a:gd name="T18" fmla="*/ 2147483647 w 48"/>
              <a:gd name="T19" fmla="*/ 2147483647 h 61"/>
              <a:gd name="T20" fmla="*/ 2147483647 w 48"/>
              <a:gd name="T21" fmla="*/ 2147483647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61">
                <a:moveTo>
                  <a:pt x="26" y="28"/>
                </a:moveTo>
                <a:lnTo>
                  <a:pt x="26" y="33"/>
                </a:lnTo>
                <a:lnTo>
                  <a:pt x="48" y="37"/>
                </a:lnTo>
                <a:lnTo>
                  <a:pt x="45" y="52"/>
                </a:lnTo>
                <a:lnTo>
                  <a:pt x="30" y="61"/>
                </a:lnTo>
                <a:lnTo>
                  <a:pt x="7" y="58"/>
                </a:lnTo>
                <a:lnTo>
                  <a:pt x="0" y="43"/>
                </a:lnTo>
                <a:lnTo>
                  <a:pt x="0" y="28"/>
                </a:lnTo>
                <a:lnTo>
                  <a:pt x="30" y="0"/>
                </a:lnTo>
                <a:lnTo>
                  <a:pt x="33" y="18"/>
                </a:lnTo>
                <a:lnTo>
                  <a:pt x="2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3" name="Freeform 83"/>
          <p:cNvSpPr>
            <a:spLocks/>
          </p:cNvSpPr>
          <p:nvPr/>
        </p:nvSpPr>
        <p:spPr bwMode="auto">
          <a:xfrm>
            <a:off x="7037388" y="4335463"/>
            <a:ext cx="93662" cy="185737"/>
          </a:xfrm>
          <a:custGeom>
            <a:avLst/>
            <a:gdLst>
              <a:gd name="T0" fmla="*/ 2147483647 w 54"/>
              <a:gd name="T1" fmla="*/ 2147483647 h 118"/>
              <a:gd name="T2" fmla="*/ 2147483647 w 54"/>
              <a:gd name="T3" fmla="*/ 2147483647 h 118"/>
              <a:gd name="T4" fmla="*/ 2147483647 w 54"/>
              <a:gd name="T5" fmla="*/ 2147483647 h 118"/>
              <a:gd name="T6" fmla="*/ 2147483647 w 54"/>
              <a:gd name="T7" fmla="*/ 2147483647 h 118"/>
              <a:gd name="T8" fmla="*/ 0 w 54"/>
              <a:gd name="T9" fmla="*/ 2147483647 h 118"/>
              <a:gd name="T10" fmla="*/ 2147483647 w 54"/>
              <a:gd name="T11" fmla="*/ 0 h 118"/>
              <a:gd name="T12" fmla="*/ 2147483647 w 54"/>
              <a:gd name="T13" fmla="*/ 2147483647 h 118"/>
              <a:gd name="T14" fmla="*/ 2147483647 w 54"/>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18">
                <a:moveTo>
                  <a:pt x="54" y="62"/>
                </a:moveTo>
                <a:lnTo>
                  <a:pt x="54" y="118"/>
                </a:lnTo>
                <a:lnTo>
                  <a:pt x="44" y="114"/>
                </a:lnTo>
                <a:lnTo>
                  <a:pt x="37" y="56"/>
                </a:lnTo>
                <a:lnTo>
                  <a:pt x="0" y="13"/>
                </a:lnTo>
                <a:lnTo>
                  <a:pt x="11" y="0"/>
                </a:lnTo>
                <a:lnTo>
                  <a:pt x="40" y="28"/>
                </a:lnTo>
                <a:lnTo>
                  <a:pt x="5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4" name="Freeform 84"/>
          <p:cNvSpPr>
            <a:spLocks/>
          </p:cNvSpPr>
          <p:nvPr/>
        </p:nvSpPr>
        <p:spPr bwMode="auto">
          <a:xfrm>
            <a:off x="6734175" y="4373563"/>
            <a:ext cx="74613" cy="128587"/>
          </a:xfrm>
          <a:custGeom>
            <a:avLst/>
            <a:gdLst>
              <a:gd name="T0" fmla="*/ 2147483647 w 43"/>
              <a:gd name="T1" fmla="*/ 2147483647 h 83"/>
              <a:gd name="T2" fmla="*/ 2147483647 w 43"/>
              <a:gd name="T3" fmla="*/ 2147483647 h 83"/>
              <a:gd name="T4" fmla="*/ 2147483647 w 43"/>
              <a:gd name="T5" fmla="*/ 2147483647 h 83"/>
              <a:gd name="T6" fmla="*/ 0 w 43"/>
              <a:gd name="T7" fmla="*/ 2147483647 h 83"/>
              <a:gd name="T8" fmla="*/ 0 w 43"/>
              <a:gd name="T9" fmla="*/ 2147483647 h 83"/>
              <a:gd name="T10" fmla="*/ 2147483647 w 43"/>
              <a:gd name="T11" fmla="*/ 0 h 83"/>
              <a:gd name="T12" fmla="*/ 2147483647 w 43"/>
              <a:gd name="T13" fmla="*/ 2147483647 h 83"/>
              <a:gd name="T14" fmla="*/ 2147483647 w 43"/>
              <a:gd name="T15" fmla="*/ 2147483647 h 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 h="83">
                <a:moveTo>
                  <a:pt x="43" y="19"/>
                </a:moveTo>
                <a:lnTo>
                  <a:pt x="17" y="73"/>
                </a:lnTo>
                <a:lnTo>
                  <a:pt x="10" y="83"/>
                </a:lnTo>
                <a:lnTo>
                  <a:pt x="0" y="83"/>
                </a:lnTo>
                <a:lnTo>
                  <a:pt x="0" y="43"/>
                </a:lnTo>
                <a:lnTo>
                  <a:pt x="15" y="0"/>
                </a:lnTo>
                <a:lnTo>
                  <a:pt x="36" y="10"/>
                </a:lnTo>
                <a:lnTo>
                  <a:pt x="43"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5" name="Freeform 85"/>
          <p:cNvSpPr>
            <a:spLocks/>
          </p:cNvSpPr>
          <p:nvPr/>
        </p:nvSpPr>
        <p:spPr bwMode="auto">
          <a:xfrm>
            <a:off x="8201025" y="4248150"/>
            <a:ext cx="74613" cy="420688"/>
          </a:xfrm>
          <a:custGeom>
            <a:avLst/>
            <a:gdLst>
              <a:gd name="T0" fmla="*/ 2147483647 w 11"/>
              <a:gd name="T1" fmla="*/ 2147483647 h 268"/>
              <a:gd name="T2" fmla="*/ 2147483647 w 11"/>
              <a:gd name="T3" fmla="*/ 2147483647 h 268"/>
              <a:gd name="T4" fmla="*/ 2147483647 w 11"/>
              <a:gd name="T5" fmla="*/ 2147483647 h 268"/>
              <a:gd name="T6" fmla="*/ 2147483647 w 11"/>
              <a:gd name="T7" fmla="*/ 2147483647 h 268"/>
              <a:gd name="T8" fmla="*/ 0 w 11"/>
              <a:gd name="T9" fmla="*/ 2147483647 h 268"/>
              <a:gd name="T10" fmla="*/ 2147483647 w 11"/>
              <a:gd name="T11" fmla="*/ 2147483647 h 268"/>
              <a:gd name="T12" fmla="*/ 2147483647 w 11"/>
              <a:gd name="T13" fmla="*/ 2147483647 h 268"/>
              <a:gd name="T14" fmla="*/ 2147483647 w 11"/>
              <a:gd name="T15" fmla="*/ 2147483647 h 268"/>
              <a:gd name="T16" fmla="*/ 2147483647 w 11"/>
              <a:gd name="T17" fmla="*/ 0 h 268"/>
              <a:gd name="T18" fmla="*/ 2147483647 w 11"/>
              <a:gd name="T19" fmla="*/ 0 h 268"/>
              <a:gd name="T20" fmla="*/ 2147483647 w 11"/>
              <a:gd name="T21" fmla="*/ 2147483647 h 268"/>
              <a:gd name="T22" fmla="*/ 2147483647 w 11"/>
              <a:gd name="T23" fmla="*/ 2147483647 h 2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 h="268">
                <a:moveTo>
                  <a:pt x="4" y="101"/>
                </a:moveTo>
                <a:lnTo>
                  <a:pt x="7" y="181"/>
                </a:lnTo>
                <a:lnTo>
                  <a:pt x="11" y="268"/>
                </a:lnTo>
                <a:lnTo>
                  <a:pt x="7" y="249"/>
                </a:lnTo>
                <a:lnTo>
                  <a:pt x="0" y="228"/>
                </a:lnTo>
                <a:lnTo>
                  <a:pt x="4" y="67"/>
                </a:lnTo>
                <a:lnTo>
                  <a:pt x="11" y="37"/>
                </a:lnTo>
                <a:lnTo>
                  <a:pt x="7" y="37"/>
                </a:lnTo>
                <a:lnTo>
                  <a:pt x="7" y="0"/>
                </a:lnTo>
                <a:lnTo>
                  <a:pt x="11" y="0"/>
                </a:lnTo>
                <a:lnTo>
                  <a:pt x="11" y="48"/>
                </a:lnTo>
                <a:lnTo>
                  <a:pt x="4" y="101"/>
                </a:lnTo>
                <a:close/>
              </a:path>
            </a:pathLst>
          </a:custGeom>
          <a:solidFill>
            <a:srgbClr val="D5CD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6" name="Freeform 86"/>
          <p:cNvSpPr>
            <a:spLocks/>
          </p:cNvSpPr>
          <p:nvPr/>
        </p:nvSpPr>
        <p:spPr bwMode="auto">
          <a:xfrm>
            <a:off x="8680450" y="4427538"/>
            <a:ext cx="74613" cy="119062"/>
          </a:xfrm>
          <a:custGeom>
            <a:avLst/>
            <a:gdLst>
              <a:gd name="T0" fmla="*/ 2147483647 w 40"/>
              <a:gd name="T1" fmla="*/ 2147483647 h 77"/>
              <a:gd name="T2" fmla="*/ 2147483647 w 40"/>
              <a:gd name="T3" fmla="*/ 2147483647 h 77"/>
              <a:gd name="T4" fmla="*/ 2147483647 w 40"/>
              <a:gd name="T5" fmla="*/ 2147483647 h 77"/>
              <a:gd name="T6" fmla="*/ 2147483647 w 40"/>
              <a:gd name="T7" fmla="*/ 2147483647 h 77"/>
              <a:gd name="T8" fmla="*/ 2147483647 w 40"/>
              <a:gd name="T9" fmla="*/ 2147483647 h 77"/>
              <a:gd name="T10" fmla="*/ 2147483647 w 40"/>
              <a:gd name="T11" fmla="*/ 2147483647 h 77"/>
              <a:gd name="T12" fmla="*/ 0 w 40"/>
              <a:gd name="T13" fmla="*/ 2147483647 h 77"/>
              <a:gd name="T14" fmla="*/ 0 w 40"/>
              <a:gd name="T15" fmla="*/ 2147483647 h 77"/>
              <a:gd name="T16" fmla="*/ 2147483647 w 40"/>
              <a:gd name="T17" fmla="*/ 0 h 77"/>
              <a:gd name="T18" fmla="*/ 2147483647 w 40"/>
              <a:gd name="T19" fmla="*/ 2147483647 h 77"/>
              <a:gd name="T20" fmla="*/ 2147483647 w 40"/>
              <a:gd name="T21" fmla="*/ 2147483647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 h="77">
                <a:moveTo>
                  <a:pt x="33" y="34"/>
                </a:moveTo>
                <a:lnTo>
                  <a:pt x="40" y="39"/>
                </a:lnTo>
                <a:lnTo>
                  <a:pt x="40" y="58"/>
                </a:lnTo>
                <a:lnTo>
                  <a:pt x="19" y="77"/>
                </a:lnTo>
                <a:lnTo>
                  <a:pt x="12" y="77"/>
                </a:lnTo>
                <a:lnTo>
                  <a:pt x="7" y="53"/>
                </a:lnTo>
                <a:lnTo>
                  <a:pt x="0" y="43"/>
                </a:lnTo>
                <a:lnTo>
                  <a:pt x="0" y="25"/>
                </a:lnTo>
                <a:lnTo>
                  <a:pt x="14" y="0"/>
                </a:lnTo>
                <a:lnTo>
                  <a:pt x="29" y="6"/>
                </a:lnTo>
                <a:lnTo>
                  <a:pt x="33"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7" name="Freeform 87"/>
          <p:cNvSpPr>
            <a:spLocks/>
          </p:cNvSpPr>
          <p:nvPr/>
        </p:nvSpPr>
        <p:spPr bwMode="auto">
          <a:xfrm>
            <a:off x="9393238" y="4411663"/>
            <a:ext cx="354012" cy="150812"/>
          </a:xfrm>
          <a:custGeom>
            <a:avLst/>
            <a:gdLst>
              <a:gd name="T0" fmla="*/ 2147483647 w 203"/>
              <a:gd name="T1" fmla="*/ 2147483647 h 96"/>
              <a:gd name="T2" fmla="*/ 2147483647 w 203"/>
              <a:gd name="T3" fmla="*/ 2147483647 h 96"/>
              <a:gd name="T4" fmla="*/ 2147483647 w 203"/>
              <a:gd name="T5" fmla="*/ 2147483647 h 96"/>
              <a:gd name="T6" fmla="*/ 2147483647 w 203"/>
              <a:gd name="T7" fmla="*/ 2147483647 h 96"/>
              <a:gd name="T8" fmla="*/ 2147483647 w 203"/>
              <a:gd name="T9" fmla="*/ 2147483647 h 96"/>
              <a:gd name="T10" fmla="*/ 2147483647 w 203"/>
              <a:gd name="T11" fmla="*/ 2147483647 h 96"/>
              <a:gd name="T12" fmla="*/ 2147483647 w 203"/>
              <a:gd name="T13" fmla="*/ 2147483647 h 96"/>
              <a:gd name="T14" fmla="*/ 2147483647 w 203"/>
              <a:gd name="T15" fmla="*/ 2147483647 h 96"/>
              <a:gd name="T16" fmla="*/ 2147483647 w 203"/>
              <a:gd name="T17" fmla="*/ 2147483647 h 96"/>
              <a:gd name="T18" fmla="*/ 2147483647 w 203"/>
              <a:gd name="T19" fmla="*/ 2147483647 h 96"/>
              <a:gd name="T20" fmla="*/ 2147483647 w 203"/>
              <a:gd name="T21" fmla="*/ 2147483647 h 96"/>
              <a:gd name="T22" fmla="*/ 2147483647 w 203"/>
              <a:gd name="T23" fmla="*/ 2147483647 h 96"/>
              <a:gd name="T24" fmla="*/ 2147483647 w 203"/>
              <a:gd name="T25" fmla="*/ 2147483647 h 96"/>
              <a:gd name="T26" fmla="*/ 2147483647 w 203"/>
              <a:gd name="T27" fmla="*/ 2147483647 h 96"/>
              <a:gd name="T28" fmla="*/ 2147483647 w 203"/>
              <a:gd name="T29" fmla="*/ 2147483647 h 96"/>
              <a:gd name="T30" fmla="*/ 2147483647 w 203"/>
              <a:gd name="T31" fmla="*/ 2147483647 h 96"/>
              <a:gd name="T32" fmla="*/ 2147483647 w 203"/>
              <a:gd name="T33" fmla="*/ 2147483647 h 96"/>
              <a:gd name="T34" fmla="*/ 2147483647 w 203"/>
              <a:gd name="T35" fmla="*/ 2147483647 h 96"/>
              <a:gd name="T36" fmla="*/ 2147483647 w 203"/>
              <a:gd name="T37" fmla="*/ 2147483647 h 96"/>
              <a:gd name="T38" fmla="*/ 2147483647 w 203"/>
              <a:gd name="T39" fmla="*/ 2147483647 h 96"/>
              <a:gd name="T40" fmla="*/ 2147483647 w 203"/>
              <a:gd name="T41" fmla="*/ 2147483647 h 96"/>
              <a:gd name="T42" fmla="*/ 2147483647 w 203"/>
              <a:gd name="T43" fmla="*/ 2147483647 h 96"/>
              <a:gd name="T44" fmla="*/ 2147483647 w 203"/>
              <a:gd name="T45" fmla="*/ 2147483647 h 96"/>
              <a:gd name="T46" fmla="*/ 2147483647 w 203"/>
              <a:gd name="T47" fmla="*/ 2147483647 h 96"/>
              <a:gd name="T48" fmla="*/ 2147483647 w 203"/>
              <a:gd name="T49" fmla="*/ 2147483647 h 96"/>
              <a:gd name="T50" fmla="*/ 2147483647 w 203"/>
              <a:gd name="T51" fmla="*/ 2147483647 h 96"/>
              <a:gd name="T52" fmla="*/ 2147483647 w 203"/>
              <a:gd name="T53" fmla="*/ 2147483647 h 96"/>
              <a:gd name="T54" fmla="*/ 0 w 203"/>
              <a:gd name="T55" fmla="*/ 2147483647 h 96"/>
              <a:gd name="T56" fmla="*/ 0 w 203"/>
              <a:gd name="T57" fmla="*/ 2147483647 h 96"/>
              <a:gd name="T58" fmla="*/ 2147483647 w 203"/>
              <a:gd name="T59" fmla="*/ 2147483647 h 96"/>
              <a:gd name="T60" fmla="*/ 2147483647 w 203"/>
              <a:gd name="T61" fmla="*/ 0 h 96"/>
              <a:gd name="T62" fmla="*/ 2147483647 w 203"/>
              <a:gd name="T63" fmla="*/ 2147483647 h 96"/>
              <a:gd name="T64" fmla="*/ 2147483647 w 203"/>
              <a:gd name="T65" fmla="*/ 2147483647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03" h="96">
                <a:moveTo>
                  <a:pt x="181" y="6"/>
                </a:moveTo>
                <a:lnTo>
                  <a:pt x="203" y="15"/>
                </a:lnTo>
                <a:lnTo>
                  <a:pt x="203" y="25"/>
                </a:lnTo>
                <a:lnTo>
                  <a:pt x="163" y="34"/>
                </a:lnTo>
                <a:lnTo>
                  <a:pt x="159" y="34"/>
                </a:lnTo>
                <a:lnTo>
                  <a:pt x="156" y="53"/>
                </a:lnTo>
                <a:lnTo>
                  <a:pt x="152" y="53"/>
                </a:lnTo>
                <a:lnTo>
                  <a:pt x="148" y="58"/>
                </a:lnTo>
                <a:lnTo>
                  <a:pt x="148" y="64"/>
                </a:lnTo>
                <a:lnTo>
                  <a:pt x="189" y="73"/>
                </a:lnTo>
                <a:lnTo>
                  <a:pt x="192" y="73"/>
                </a:lnTo>
                <a:lnTo>
                  <a:pt x="192" y="86"/>
                </a:lnTo>
                <a:lnTo>
                  <a:pt x="123" y="92"/>
                </a:lnTo>
                <a:lnTo>
                  <a:pt x="119" y="96"/>
                </a:lnTo>
                <a:lnTo>
                  <a:pt x="116" y="96"/>
                </a:lnTo>
                <a:lnTo>
                  <a:pt x="105" y="83"/>
                </a:lnTo>
                <a:lnTo>
                  <a:pt x="145" y="64"/>
                </a:lnTo>
                <a:lnTo>
                  <a:pt x="145" y="58"/>
                </a:lnTo>
                <a:lnTo>
                  <a:pt x="90" y="58"/>
                </a:lnTo>
                <a:lnTo>
                  <a:pt x="50" y="73"/>
                </a:lnTo>
                <a:lnTo>
                  <a:pt x="40" y="73"/>
                </a:lnTo>
                <a:lnTo>
                  <a:pt x="36" y="64"/>
                </a:lnTo>
                <a:lnTo>
                  <a:pt x="36" y="49"/>
                </a:lnTo>
                <a:lnTo>
                  <a:pt x="65" y="43"/>
                </a:lnTo>
                <a:lnTo>
                  <a:pt x="105" y="34"/>
                </a:lnTo>
                <a:lnTo>
                  <a:pt x="98" y="25"/>
                </a:lnTo>
                <a:lnTo>
                  <a:pt x="3" y="34"/>
                </a:lnTo>
                <a:lnTo>
                  <a:pt x="0" y="30"/>
                </a:lnTo>
                <a:lnTo>
                  <a:pt x="0" y="21"/>
                </a:lnTo>
                <a:lnTo>
                  <a:pt x="7" y="11"/>
                </a:lnTo>
                <a:lnTo>
                  <a:pt x="55" y="0"/>
                </a:lnTo>
                <a:lnTo>
                  <a:pt x="152" y="15"/>
                </a:lnTo>
                <a:lnTo>
                  <a:pt x="18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8" name="Freeform 88"/>
          <p:cNvSpPr>
            <a:spLocks/>
          </p:cNvSpPr>
          <p:nvPr/>
        </p:nvSpPr>
        <p:spPr bwMode="auto">
          <a:xfrm>
            <a:off x="1071563" y="4429125"/>
            <a:ext cx="74612" cy="141288"/>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0 w 40"/>
              <a:gd name="T15" fmla="*/ 2147483647 h 90"/>
              <a:gd name="T16" fmla="*/ 2147483647 w 40"/>
              <a:gd name="T17" fmla="*/ 2147483647 h 90"/>
              <a:gd name="T18" fmla="*/ 2147483647 w 40"/>
              <a:gd name="T19" fmla="*/ 2147483647 h 90"/>
              <a:gd name="T20" fmla="*/ 2147483647 w 40"/>
              <a:gd name="T21" fmla="*/ 2147483647 h 90"/>
              <a:gd name="T22" fmla="*/ 2147483647 w 40"/>
              <a:gd name="T23" fmla="*/ 0 h 90"/>
              <a:gd name="T24" fmla="*/ 2147483647 w 40"/>
              <a:gd name="T25" fmla="*/ 2147483647 h 90"/>
              <a:gd name="T26" fmla="*/ 2147483647 w 40"/>
              <a:gd name="T27" fmla="*/ 2147483647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90">
                <a:moveTo>
                  <a:pt x="40" y="6"/>
                </a:moveTo>
                <a:lnTo>
                  <a:pt x="30" y="43"/>
                </a:lnTo>
                <a:lnTo>
                  <a:pt x="22" y="43"/>
                </a:lnTo>
                <a:lnTo>
                  <a:pt x="22" y="68"/>
                </a:lnTo>
                <a:lnTo>
                  <a:pt x="19" y="77"/>
                </a:lnTo>
                <a:lnTo>
                  <a:pt x="19" y="86"/>
                </a:lnTo>
                <a:lnTo>
                  <a:pt x="7" y="90"/>
                </a:lnTo>
                <a:lnTo>
                  <a:pt x="0" y="81"/>
                </a:lnTo>
                <a:lnTo>
                  <a:pt x="5" y="58"/>
                </a:lnTo>
                <a:lnTo>
                  <a:pt x="15" y="53"/>
                </a:lnTo>
                <a:lnTo>
                  <a:pt x="19" y="24"/>
                </a:lnTo>
                <a:lnTo>
                  <a:pt x="30" y="0"/>
                </a:lnTo>
                <a:lnTo>
                  <a:pt x="33" y="6"/>
                </a:lnTo>
                <a:lnTo>
                  <a:pt x="4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19" name="Freeform 89"/>
          <p:cNvSpPr>
            <a:spLocks/>
          </p:cNvSpPr>
          <p:nvPr/>
        </p:nvSpPr>
        <p:spPr bwMode="auto">
          <a:xfrm>
            <a:off x="1195388" y="4462463"/>
            <a:ext cx="74612" cy="74612"/>
          </a:xfrm>
          <a:custGeom>
            <a:avLst/>
            <a:gdLst>
              <a:gd name="T0" fmla="*/ 2147483647 w 23"/>
              <a:gd name="T1" fmla="*/ 2147483647 h 34"/>
              <a:gd name="T2" fmla="*/ 2147483647 w 23"/>
              <a:gd name="T3" fmla="*/ 2147483647 h 34"/>
              <a:gd name="T4" fmla="*/ 0 w 23"/>
              <a:gd name="T5" fmla="*/ 2147483647 h 34"/>
              <a:gd name="T6" fmla="*/ 2147483647 w 23"/>
              <a:gd name="T7" fmla="*/ 0 h 34"/>
              <a:gd name="T8" fmla="*/ 2147483647 w 23"/>
              <a:gd name="T9" fmla="*/ 0 h 34"/>
              <a:gd name="T10" fmla="*/ 2147483647 w 23"/>
              <a:gd name="T11" fmla="*/ 2147483647 h 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34">
                <a:moveTo>
                  <a:pt x="23" y="9"/>
                </a:moveTo>
                <a:lnTo>
                  <a:pt x="8" y="34"/>
                </a:lnTo>
                <a:lnTo>
                  <a:pt x="0" y="23"/>
                </a:lnTo>
                <a:lnTo>
                  <a:pt x="11" y="0"/>
                </a:lnTo>
                <a:lnTo>
                  <a:pt x="15" y="0"/>
                </a:lnTo>
                <a:lnTo>
                  <a:pt x="2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0" name="Freeform 90"/>
          <p:cNvSpPr>
            <a:spLocks/>
          </p:cNvSpPr>
          <p:nvPr/>
        </p:nvSpPr>
        <p:spPr bwMode="auto">
          <a:xfrm>
            <a:off x="876300" y="4484688"/>
            <a:ext cx="74613" cy="74612"/>
          </a:xfrm>
          <a:custGeom>
            <a:avLst/>
            <a:gdLst>
              <a:gd name="T0" fmla="*/ 2147483647 w 11"/>
              <a:gd name="T1" fmla="*/ 2147483647 h 43"/>
              <a:gd name="T2" fmla="*/ 2147483647 w 11"/>
              <a:gd name="T3" fmla="*/ 2147483647 h 43"/>
              <a:gd name="T4" fmla="*/ 2147483647 w 11"/>
              <a:gd name="T5" fmla="*/ 2147483647 h 43"/>
              <a:gd name="T6" fmla="*/ 0 w 11"/>
              <a:gd name="T7" fmla="*/ 0 h 43"/>
              <a:gd name="T8" fmla="*/ 2147483647 w 11"/>
              <a:gd name="T9" fmla="*/ 0 h 43"/>
              <a:gd name="T10" fmla="*/ 2147483647 w 11"/>
              <a:gd name="T11" fmla="*/ 2147483647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3">
                <a:moveTo>
                  <a:pt x="11" y="9"/>
                </a:moveTo>
                <a:lnTo>
                  <a:pt x="7" y="28"/>
                </a:lnTo>
                <a:lnTo>
                  <a:pt x="7" y="43"/>
                </a:lnTo>
                <a:lnTo>
                  <a:pt x="0" y="0"/>
                </a:lnTo>
                <a:lnTo>
                  <a:pt x="3" y="0"/>
                </a:lnTo>
                <a:lnTo>
                  <a:pt x="11" y="9"/>
                </a:lnTo>
                <a:close/>
              </a:path>
            </a:pathLst>
          </a:custGeom>
          <a:solidFill>
            <a:srgbClr val="4783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1" name="Freeform 91"/>
          <p:cNvSpPr>
            <a:spLocks/>
          </p:cNvSpPr>
          <p:nvPr/>
        </p:nvSpPr>
        <p:spPr bwMode="auto">
          <a:xfrm>
            <a:off x="7288213" y="4476750"/>
            <a:ext cx="74612" cy="96838"/>
          </a:xfrm>
          <a:custGeom>
            <a:avLst/>
            <a:gdLst>
              <a:gd name="T0" fmla="*/ 2147483647 w 40"/>
              <a:gd name="T1" fmla="*/ 2147483647 h 62"/>
              <a:gd name="T2" fmla="*/ 2147483647 w 40"/>
              <a:gd name="T3" fmla="*/ 2147483647 h 62"/>
              <a:gd name="T4" fmla="*/ 2147483647 w 40"/>
              <a:gd name="T5" fmla="*/ 2147483647 h 62"/>
              <a:gd name="T6" fmla="*/ 0 w 40"/>
              <a:gd name="T7" fmla="*/ 2147483647 h 62"/>
              <a:gd name="T8" fmla="*/ 2147483647 w 40"/>
              <a:gd name="T9" fmla="*/ 0 h 62"/>
              <a:gd name="T10" fmla="*/ 2147483647 w 40"/>
              <a:gd name="T11" fmla="*/ 0 h 62"/>
              <a:gd name="T12" fmla="*/ 2147483647 w 40"/>
              <a:gd name="T13" fmla="*/ 2147483647 h 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 h="62">
                <a:moveTo>
                  <a:pt x="40" y="47"/>
                </a:moveTo>
                <a:lnTo>
                  <a:pt x="37" y="62"/>
                </a:lnTo>
                <a:lnTo>
                  <a:pt x="19" y="56"/>
                </a:lnTo>
                <a:lnTo>
                  <a:pt x="0" y="19"/>
                </a:lnTo>
                <a:lnTo>
                  <a:pt x="4" y="0"/>
                </a:lnTo>
                <a:lnTo>
                  <a:pt x="12" y="0"/>
                </a:lnTo>
                <a:lnTo>
                  <a:pt x="40"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2" name="Freeform 92"/>
          <p:cNvSpPr>
            <a:spLocks/>
          </p:cNvSpPr>
          <p:nvPr/>
        </p:nvSpPr>
        <p:spPr bwMode="auto">
          <a:xfrm>
            <a:off x="6621463" y="4487863"/>
            <a:ext cx="96837" cy="74612"/>
          </a:xfrm>
          <a:custGeom>
            <a:avLst/>
            <a:gdLst>
              <a:gd name="T0" fmla="*/ 2147483647 w 56"/>
              <a:gd name="T1" fmla="*/ 2147483647 h 38"/>
              <a:gd name="T2" fmla="*/ 2147483647 w 56"/>
              <a:gd name="T3" fmla="*/ 2147483647 h 38"/>
              <a:gd name="T4" fmla="*/ 2147483647 w 56"/>
              <a:gd name="T5" fmla="*/ 2147483647 h 38"/>
              <a:gd name="T6" fmla="*/ 0 w 56"/>
              <a:gd name="T7" fmla="*/ 2147483647 h 38"/>
              <a:gd name="T8" fmla="*/ 0 w 56"/>
              <a:gd name="T9" fmla="*/ 2147483647 h 38"/>
              <a:gd name="T10" fmla="*/ 2147483647 w 56"/>
              <a:gd name="T11" fmla="*/ 0 h 38"/>
              <a:gd name="T12" fmla="*/ 2147483647 w 56"/>
              <a:gd name="T13" fmla="*/ 0 h 38"/>
              <a:gd name="T14" fmla="*/ 2147483647 w 56"/>
              <a:gd name="T15" fmla="*/ 2147483647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38">
                <a:moveTo>
                  <a:pt x="56" y="25"/>
                </a:moveTo>
                <a:lnTo>
                  <a:pt x="33" y="25"/>
                </a:lnTo>
                <a:lnTo>
                  <a:pt x="12" y="38"/>
                </a:lnTo>
                <a:lnTo>
                  <a:pt x="0" y="38"/>
                </a:lnTo>
                <a:lnTo>
                  <a:pt x="0" y="19"/>
                </a:lnTo>
                <a:lnTo>
                  <a:pt x="30" y="0"/>
                </a:lnTo>
                <a:lnTo>
                  <a:pt x="56" y="0"/>
                </a:lnTo>
                <a:lnTo>
                  <a:pt x="56"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3" name="Freeform 93"/>
          <p:cNvSpPr>
            <a:spLocks/>
          </p:cNvSpPr>
          <p:nvPr/>
        </p:nvSpPr>
        <p:spPr bwMode="auto">
          <a:xfrm>
            <a:off x="7240588" y="4491038"/>
            <a:ext cx="77787" cy="112712"/>
          </a:xfrm>
          <a:custGeom>
            <a:avLst/>
            <a:gdLst>
              <a:gd name="T0" fmla="*/ 2147483647 w 45"/>
              <a:gd name="T1" fmla="*/ 2147483647 h 71"/>
              <a:gd name="T2" fmla="*/ 2147483647 w 45"/>
              <a:gd name="T3" fmla="*/ 2147483647 h 71"/>
              <a:gd name="T4" fmla="*/ 2147483647 w 45"/>
              <a:gd name="T5" fmla="*/ 2147483647 h 71"/>
              <a:gd name="T6" fmla="*/ 2147483647 w 45"/>
              <a:gd name="T7" fmla="*/ 2147483647 h 71"/>
              <a:gd name="T8" fmla="*/ 0 w 45"/>
              <a:gd name="T9" fmla="*/ 2147483647 h 71"/>
              <a:gd name="T10" fmla="*/ 2147483647 w 45"/>
              <a:gd name="T11" fmla="*/ 0 h 71"/>
              <a:gd name="T12" fmla="*/ 2147483647 w 45"/>
              <a:gd name="T13" fmla="*/ 2147483647 h 71"/>
              <a:gd name="T14" fmla="*/ 2147483647 w 45"/>
              <a:gd name="T15" fmla="*/ 2147483647 h 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1">
                <a:moveTo>
                  <a:pt x="45" y="49"/>
                </a:moveTo>
                <a:lnTo>
                  <a:pt x="37" y="67"/>
                </a:lnTo>
                <a:lnTo>
                  <a:pt x="33" y="71"/>
                </a:lnTo>
                <a:lnTo>
                  <a:pt x="16" y="62"/>
                </a:lnTo>
                <a:lnTo>
                  <a:pt x="0" y="28"/>
                </a:lnTo>
                <a:lnTo>
                  <a:pt x="12" y="0"/>
                </a:lnTo>
                <a:lnTo>
                  <a:pt x="23" y="6"/>
                </a:lnTo>
                <a:lnTo>
                  <a:pt x="45"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4" name="Freeform 94"/>
          <p:cNvSpPr>
            <a:spLocks/>
          </p:cNvSpPr>
          <p:nvPr/>
        </p:nvSpPr>
        <p:spPr bwMode="auto">
          <a:xfrm>
            <a:off x="3292475" y="4425950"/>
            <a:ext cx="879475" cy="254000"/>
          </a:xfrm>
          <a:custGeom>
            <a:avLst/>
            <a:gdLst>
              <a:gd name="T0" fmla="*/ 2147483647 w 505"/>
              <a:gd name="T1" fmla="*/ 2147483647 h 161"/>
              <a:gd name="T2" fmla="*/ 2147483647 w 505"/>
              <a:gd name="T3" fmla="*/ 2147483647 h 161"/>
              <a:gd name="T4" fmla="*/ 2147483647 w 505"/>
              <a:gd name="T5" fmla="*/ 2147483647 h 161"/>
              <a:gd name="T6" fmla="*/ 2147483647 w 505"/>
              <a:gd name="T7" fmla="*/ 2147483647 h 161"/>
              <a:gd name="T8" fmla="*/ 2147483647 w 505"/>
              <a:gd name="T9" fmla="*/ 2147483647 h 161"/>
              <a:gd name="T10" fmla="*/ 2147483647 w 505"/>
              <a:gd name="T11" fmla="*/ 2147483647 h 161"/>
              <a:gd name="T12" fmla="*/ 2147483647 w 505"/>
              <a:gd name="T13" fmla="*/ 2147483647 h 161"/>
              <a:gd name="T14" fmla="*/ 2147483647 w 505"/>
              <a:gd name="T15" fmla="*/ 2147483647 h 161"/>
              <a:gd name="T16" fmla="*/ 2147483647 w 505"/>
              <a:gd name="T17" fmla="*/ 2147483647 h 161"/>
              <a:gd name="T18" fmla="*/ 2147483647 w 505"/>
              <a:gd name="T19" fmla="*/ 2147483647 h 161"/>
              <a:gd name="T20" fmla="*/ 2147483647 w 505"/>
              <a:gd name="T21" fmla="*/ 2147483647 h 161"/>
              <a:gd name="T22" fmla="*/ 2147483647 w 505"/>
              <a:gd name="T23" fmla="*/ 2147483647 h 161"/>
              <a:gd name="T24" fmla="*/ 2147483647 w 505"/>
              <a:gd name="T25" fmla="*/ 2147483647 h 161"/>
              <a:gd name="T26" fmla="*/ 2147483647 w 505"/>
              <a:gd name="T27" fmla="*/ 2147483647 h 161"/>
              <a:gd name="T28" fmla="*/ 2147483647 w 505"/>
              <a:gd name="T29" fmla="*/ 2147483647 h 161"/>
              <a:gd name="T30" fmla="*/ 2147483647 w 505"/>
              <a:gd name="T31" fmla="*/ 2147483647 h 161"/>
              <a:gd name="T32" fmla="*/ 2147483647 w 505"/>
              <a:gd name="T33" fmla="*/ 2147483647 h 161"/>
              <a:gd name="T34" fmla="*/ 2147483647 w 505"/>
              <a:gd name="T35" fmla="*/ 2147483647 h 161"/>
              <a:gd name="T36" fmla="*/ 2147483647 w 505"/>
              <a:gd name="T37" fmla="*/ 2147483647 h 161"/>
              <a:gd name="T38" fmla="*/ 2147483647 w 505"/>
              <a:gd name="T39" fmla="*/ 2147483647 h 161"/>
              <a:gd name="T40" fmla="*/ 2147483647 w 505"/>
              <a:gd name="T41" fmla="*/ 2147483647 h 161"/>
              <a:gd name="T42" fmla="*/ 2147483647 w 505"/>
              <a:gd name="T43" fmla="*/ 2147483647 h 161"/>
              <a:gd name="T44" fmla="*/ 2147483647 w 505"/>
              <a:gd name="T45" fmla="*/ 2147483647 h 161"/>
              <a:gd name="T46" fmla="*/ 2147483647 w 505"/>
              <a:gd name="T47" fmla="*/ 2147483647 h 161"/>
              <a:gd name="T48" fmla="*/ 0 w 505"/>
              <a:gd name="T49" fmla="*/ 2147483647 h 161"/>
              <a:gd name="T50" fmla="*/ 2147483647 w 505"/>
              <a:gd name="T51" fmla="*/ 2147483647 h 161"/>
              <a:gd name="T52" fmla="*/ 2147483647 w 505"/>
              <a:gd name="T53" fmla="*/ 2147483647 h 161"/>
              <a:gd name="T54" fmla="*/ 2147483647 w 505"/>
              <a:gd name="T55" fmla="*/ 2147483647 h 161"/>
              <a:gd name="T56" fmla="*/ 2147483647 w 505"/>
              <a:gd name="T57" fmla="*/ 2147483647 h 161"/>
              <a:gd name="T58" fmla="*/ 2147483647 w 505"/>
              <a:gd name="T59" fmla="*/ 2147483647 h 161"/>
              <a:gd name="T60" fmla="*/ 2147483647 w 505"/>
              <a:gd name="T61" fmla="*/ 2147483647 h 161"/>
              <a:gd name="T62" fmla="*/ 2147483647 w 505"/>
              <a:gd name="T63" fmla="*/ 2147483647 h 161"/>
              <a:gd name="T64" fmla="*/ 2147483647 w 505"/>
              <a:gd name="T65" fmla="*/ 0 h 161"/>
              <a:gd name="T66" fmla="*/ 2147483647 w 505"/>
              <a:gd name="T67" fmla="*/ 2147483647 h 161"/>
              <a:gd name="T68" fmla="*/ 2147483647 w 505"/>
              <a:gd name="T69" fmla="*/ 2147483647 h 16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161">
                <a:moveTo>
                  <a:pt x="236" y="46"/>
                </a:moveTo>
                <a:lnTo>
                  <a:pt x="272" y="61"/>
                </a:lnTo>
                <a:lnTo>
                  <a:pt x="295" y="52"/>
                </a:lnTo>
                <a:lnTo>
                  <a:pt x="326" y="13"/>
                </a:lnTo>
                <a:lnTo>
                  <a:pt x="371" y="22"/>
                </a:lnTo>
                <a:lnTo>
                  <a:pt x="418" y="22"/>
                </a:lnTo>
                <a:lnTo>
                  <a:pt x="501" y="80"/>
                </a:lnTo>
                <a:lnTo>
                  <a:pt x="501" y="99"/>
                </a:lnTo>
                <a:lnTo>
                  <a:pt x="505" y="104"/>
                </a:lnTo>
                <a:lnTo>
                  <a:pt x="486" y="123"/>
                </a:lnTo>
                <a:lnTo>
                  <a:pt x="454" y="133"/>
                </a:lnTo>
                <a:lnTo>
                  <a:pt x="388" y="123"/>
                </a:lnTo>
                <a:lnTo>
                  <a:pt x="348" y="151"/>
                </a:lnTo>
                <a:lnTo>
                  <a:pt x="316" y="142"/>
                </a:lnTo>
                <a:lnTo>
                  <a:pt x="279" y="157"/>
                </a:lnTo>
                <a:lnTo>
                  <a:pt x="246" y="161"/>
                </a:lnTo>
                <a:lnTo>
                  <a:pt x="239" y="151"/>
                </a:lnTo>
                <a:lnTo>
                  <a:pt x="137" y="148"/>
                </a:lnTo>
                <a:lnTo>
                  <a:pt x="102" y="133"/>
                </a:lnTo>
                <a:lnTo>
                  <a:pt x="57" y="129"/>
                </a:lnTo>
                <a:lnTo>
                  <a:pt x="54" y="123"/>
                </a:lnTo>
                <a:lnTo>
                  <a:pt x="36" y="148"/>
                </a:lnTo>
                <a:lnTo>
                  <a:pt x="29" y="148"/>
                </a:lnTo>
                <a:lnTo>
                  <a:pt x="22" y="133"/>
                </a:lnTo>
                <a:lnTo>
                  <a:pt x="0" y="133"/>
                </a:lnTo>
                <a:lnTo>
                  <a:pt x="10" y="89"/>
                </a:lnTo>
                <a:lnTo>
                  <a:pt x="26" y="80"/>
                </a:lnTo>
                <a:lnTo>
                  <a:pt x="33" y="52"/>
                </a:lnTo>
                <a:lnTo>
                  <a:pt x="79" y="9"/>
                </a:lnTo>
                <a:lnTo>
                  <a:pt x="130" y="28"/>
                </a:lnTo>
                <a:lnTo>
                  <a:pt x="159" y="18"/>
                </a:lnTo>
                <a:lnTo>
                  <a:pt x="163" y="13"/>
                </a:lnTo>
                <a:lnTo>
                  <a:pt x="192" y="0"/>
                </a:lnTo>
                <a:lnTo>
                  <a:pt x="236" y="43"/>
                </a:lnTo>
                <a:lnTo>
                  <a:pt x="236"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5" name="Freeform 95"/>
          <p:cNvSpPr>
            <a:spLocks/>
          </p:cNvSpPr>
          <p:nvPr/>
        </p:nvSpPr>
        <p:spPr bwMode="auto">
          <a:xfrm>
            <a:off x="6424613" y="4484688"/>
            <a:ext cx="114300" cy="134937"/>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0 w 66"/>
              <a:gd name="T11" fmla="*/ 2147483647 h 86"/>
              <a:gd name="T12" fmla="*/ 2147483647 w 66"/>
              <a:gd name="T13" fmla="*/ 2147483647 h 86"/>
              <a:gd name="T14" fmla="*/ 2147483647 w 66"/>
              <a:gd name="T15" fmla="*/ 2147483647 h 86"/>
              <a:gd name="T16" fmla="*/ 2147483647 w 66"/>
              <a:gd name="T17" fmla="*/ 0 h 86"/>
              <a:gd name="T18" fmla="*/ 2147483647 w 66"/>
              <a:gd name="T19" fmla="*/ 2147483647 h 86"/>
              <a:gd name="T20" fmla="*/ 2147483647 w 66"/>
              <a:gd name="T21" fmla="*/ 2147483647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6">
                <a:moveTo>
                  <a:pt x="66" y="22"/>
                </a:moveTo>
                <a:lnTo>
                  <a:pt x="52" y="28"/>
                </a:lnTo>
                <a:lnTo>
                  <a:pt x="40" y="56"/>
                </a:lnTo>
                <a:lnTo>
                  <a:pt x="22" y="80"/>
                </a:lnTo>
                <a:lnTo>
                  <a:pt x="26" y="86"/>
                </a:lnTo>
                <a:lnTo>
                  <a:pt x="0" y="86"/>
                </a:lnTo>
                <a:lnTo>
                  <a:pt x="19" y="28"/>
                </a:lnTo>
                <a:lnTo>
                  <a:pt x="40" y="13"/>
                </a:lnTo>
                <a:lnTo>
                  <a:pt x="54" y="0"/>
                </a:lnTo>
                <a:lnTo>
                  <a:pt x="66" y="3"/>
                </a:lnTo>
                <a:lnTo>
                  <a:pt x="66" y="22"/>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6" name="Freeform 96"/>
          <p:cNvSpPr>
            <a:spLocks/>
          </p:cNvSpPr>
          <p:nvPr/>
        </p:nvSpPr>
        <p:spPr bwMode="auto">
          <a:xfrm>
            <a:off x="4371975" y="4381500"/>
            <a:ext cx="1601788" cy="366713"/>
          </a:xfrm>
          <a:custGeom>
            <a:avLst/>
            <a:gdLst>
              <a:gd name="T0" fmla="*/ 2147483647 w 920"/>
              <a:gd name="T1" fmla="*/ 2147483647 h 234"/>
              <a:gd name="T2" fmla="*/ 2147483647 w 920"/>
              <a:gd name="T3" fmla="*/ 2147483647 h 234"/>
              <a:gd name="T4" fmla="*/ 2147483647 w 920"/>
              <a:gd name="T5" fmla="*/ 2147483647 h 234"/>
              <a:gd name="T6" fmla="*/ 2147483647 w 920"/>
              <a:gd name="T7" fmla="*/ 2147483647 h 234"/>
              <a:gd name="T8" fmla="*/ 2147483647 w 920"/>
              <a:gd name="T9" fmla="*/ 2147483647 h 234"/>
              <a:gd name="T10" fmla="*/ 2147483647 w 920"/>
              <a:gd name="T11" fmla="*/ 2147483647 h 234"/>
              <a:gd name="T12" fmla="*/ 2147483647 w 920"/>
              <a:gd name="T13" fmla="*/ 2147483647 h 234"/>
              <a:gd name="T14" fmla="*/ 2147483647 w 920"/>
              <a:gd name="T15" fmla="*/ 2147483647 h 234"/>
              <a:gd name="T16" fmla="*/ 2147483647 w 920"/>
              <a:gd name="T17" fmla="*/ 2147483647 h 234"/>
              <a:gd name="T18" fmla="*/ 2147483647 w 920"/>
              <a:gd name="T19" fmla="*/ 2147483647 h 234"/>
              <a:gd name="T20" fmla="*/ 2147483647 w 920"/>
              <a:gd name="T21" fmla="*/ 2147483647 h 234"/>
              <a:gd name="T22" fmla="*/ 2147483647 w 920"/>
              <a:gd name="T23" fmla="*/ 2147483647 h 234"/>
              <a:gd name="T24" fmla="*/ 2147483647 w 920"/>
              <a:gd name="T25" fmla="*/ 2147483647 h 234"/>
              <a:gd name="T26" fmla="*/ 2147483647 w 920"/>
              <a:gd name="T27" fmla="*/ 2147483647 h 234"/>
              <a:gd name="T28" fmla="*/ 2147483647 w 920"/>
              <a:gd name="T29" fmla="*/ 2147483647 h 234"/>
              <a:gd name="T30" fmla="*/ 2147483647 w 920"/>
              <a:gd name="T31" fmla="*/ 2147483647 h 234"/>
              <a:gd name="T32" fmla="*/ 2147483647 w 920"/>
              <a:gd name="T33" fmla="*/ 2147483647 h 234"/>
              <a:gd name="T34" fmla="*/ 2147483647 w 920"/>
              <a:gd name="T35" fmla="*/ 2147483647 h 234"/>
              <a:gd name="T36" fmla="*/ 2147483647 w 920"/>
              <a:gd name="T37" fmla="*/ 2147483647 h 234"/>
              <a:gd name="T38" fmla="*/ 2147483647 w 920"/>
              <a:gd name="T39" fmla="*/ 2147483647 h 234"/>
              <a:gd name="T40" fmla="*/ 2147483647 w 920"/>
              <a:gd name="T41" fmla="*/ 2147483647 h 234"/>
              <a:gd name="T42" fmla="*/ 2147483647 w 920"/>
              <a:gd name="T43" fmla="*/ 2147483647 h 234"/>
              <a:gd name="T44" fmla="*/ 2147483647 w 920"/>
              <a:gd name="T45" fmla="*/ 2147483647 h 234"/>
              <a:gd name="T46" fmla="*/ 2147483647 w 920"/>
              <a:gd name="T47" fmla="*/ 2147483647 h 234"/>
              <a:gd name="T48" fmla="*/ 2147483647 w 920"/>
              <a:gd name="T49" fmla="*/ 2147483647 h 234"/>
              <a:gd name="T50" fmla="*/ 2147483647 w 920"/>
              <a:gd name="T51" fmla="*/ 2147483647 h 234"/>
              <a:gd name="T52" fmla="*/ 2147483647 w 920"/>
              <a:gd name="T53" fmla="*/ 2147483647 h 234"/>
              <a:gd name="T54" fmla="*/ 2147483647 w 920"/>
              <a:gd name="T55" fmla="*/ 2147483647 h 234"/>
              <a:gd name="T56" fmla="*/ 2147483647 w 920"/>
              <a:gd name="T57" fmla="*/ 2147483647 h 234"/>
              <a:gd name="T58" fmla="*/ 2147483647 w 920"/>
              <a:gd name="T59" fmla="*/ 2147483647 h 234"/>
              <a:gd name="T60" fmla="*/ 2147483647 w 920"/>
              <a:gd name="T61" fmla="*/ 2147483647 h 234"/>
              <a:gd name="T62" fmla="*/ 2147483647 w 920"/>
              <a:gd name="T63" fmla="*/ 2147483647 h 234"/>
              <a:gd name="T64" fmla="*/ 2147483647 w 920"/>
              <a:gd name="T65" fmla="*/ 2147483647 h 234"/>
              <a:gd name="T66" fmla="*/ 2147483647 w 920"/>
              <a:gd name="T67" fmla="*/ 2147483647 h 234"/>
              <a:gd name="T68" fmla="*/ 2147483647 w 920"/>
              <a:gd name="T69" fmla="*/ 2147483647 h 234"/>
              <a:gd name="T70" fmla="*/ 2147483647 w 920"/>
              <a:gd name="T71" fmla="*/ 2147483647 h 234"/>
              <a:gd name="T72" fmla="*/ 2147483647 w 920"/>
              <a:gd name="T73" fmla="*/ 2147483647 h 234"/>
              <a:gd name="T74" fmla="*/ 2147483647 w 920"/>
              <a:gd name="T75" fmla="*/ 2147483647 h 234"/>
              <a:gd name="T76" fmla="*/ 2147483647 w 920"/>
              <a:gd name="T77" fmla="*/ 2147483647 h 234"/>
              <a:gd name="T78" fmla="*/ 0 w 920"/>
              <a:gd name="T79" fmla="*/ 2147483647 h 234"/>
              <a:gd name="T80" fmla="*/ 0 w 920"/>
              <a:gd name="T81" fmla="*/ 2147483647 h 234"/>
              <a:gd name="T82" fmla="*/ 2147483647 w 920"/>
              <a:gd name="T83" fmla="*/ 2147483647 h 234"/>
              <a:gd name="T84" fmla="*/ 2147483647 w 920"/>
              <a:gd name="T85" fmla="*/ 2147483647 h 234"/>
              <a:gd name="T86" fmla="*/ 2147483647 w 920"/>
              <a:gd name="T87" fmla="*/ 2147483647 h 234"/>
              <a:gd name="T88" fmla="*/ 2147483647 w 920"/>
              <a:gd name="T89" fmla="*/ 2147483647 h 234"/>
              <a:gd name="T90" fmla="*/ 2147483647 w 920"/>
              <a:gd name="T91" fmla="*/ 2147483647 h 234"/>
              <a:gd name="T92" fmla="*/ 2147483647 w 920"/>
              <a:gd name="T93" fmla="*/ 2147483647 h 234"/>
              <a:gd name="T94" fmla="*/ 2147483647 w 920"/>
              <a:gd name="T95" fmla="*/ 2147483647 h 234"/>
              <a:gd name="T96" fmla="*/ 2147483647 w 920"/>
              <a:gd name="T97" fmla="*/ 0 h 234"/>
              <a:gd name="T98" fmla="*/ 2147483647 w 920"/>
              <a:gd name="T99" fmla="*/ 2147483647 h 234"/>
              <a:gd name="T100" fmla="*/ 2147483647 w 920"/>
              <a:gd name="T101" fmla="*/ 2147483647 h 23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20" h="234">
                <a:moveTo>
                  <a:pt x="290" y="61"/>
                </a:moveTo>
                <a:lnTo>
                  <a:pt x="304" y="61"/>
                </a:lnTo>
                <a:lnTo>
                  <a:pt x="309" y="67"/>
                </a:lnTo>
                <a:lnTo>
                  <a:pt x="330" y="39"/>
                </a:lnTo>
                <a:lnTo>
                  <a:pt x="349" y="61"/>
                </a:lnTo>
                <a:lnTo>
                  <a:pt x="392" y="48"/>
                </a:lnTo>
                <a:lnTo>
                  <a:pt x="439" y="120"/>
                </a:lnTo>
                <a:lnTo>
                  <a:pt x="446" y="129"/>
                </a:lnTo>
                <a:lnTo>
                  <a:pt x="468" y="129"/>
                </a:lnTo>
                <a:lnTo>
                  <a:pt x="578" y="76"/>
                </a:lnTo>
                <a:lnTo>
                  <a:pt x="632" y="58"/>
                </a:lnTo>
                <a:lnTo>
                  <a:pt x="701" y="33"/>
                </a:lnTo>
                <a:lnTo>
                  <a:pt x="799" y="116"/>
                </a:lnTo>
                <a:lnTo>
                  <a:pt x="858" y="148"/>
                </a:lnTo>
                <a:lnTo>
                  <a:pt x="912" y="196"/>
                </a:lnTo>
                <a:lnTo>
                  <a:pt x="920" y="196"/>
                </a:lnTo>
                <a:lnTo>
                  <a:pt x="920" y="224"/>
                </a:lnTo>
                <a:lnTo>
                  <a:pt x="898" y="224"/>
                </a:lnTo>
                <a:lnTo>
                  <a:pt x="890" y="234"/>
                </a:lnTo>
                <a:lnTo>
                  <a:pt x="880" y="219"/>
                </a:lnTo>
                <a:lnTo>
                  <a:pt x="854" y="228"/>
                </a:lnTo>
                <a:lnTo>
                  <a:pt x="792" y="215"/>
                </a:lnTo>
                <a:lnTo>
                  <a:pt x="719" y="196"/>
                </a:lnTo>
                <a:lnTo>
                  <a:pt x="661" y="166"/>
                </a:lnTo>
                <a:lnTo>
                  <a:pt x="585" y="166"/>
                </a:lnTo>
                <a:lnTo>
                  <a:pt x="533" y="176"/>
                </a:lnTo>
                <a:lnTo>
                  <a:pt x="483" y="215"/>
                </a:lnTo>
                <a:lnTo>
                  <a:pt x="446" y="215"/>
                </a:lnTo>
                <a:lnTo>
                  <a:pt x="407" y="196"/>
                </a:lnTo>
                <a:lnTo>
                  <a:pt x="407" y="191"/>
                </a:lnTo>
                <a:lnTo>
                  <a:pt x="377" y="191"/>
                </a:lnTo>
                <a:lnTo>
                  <a:pt x="316" y="196"/>
                </a:lnTo>
                <a:lnTo>
                  <a:pt x="283" y="166"/>
                </a:lnTo>
                <a:lnTo>
                  <a:pt x="224" y="166"/>
                </a:lnTo>
                <a:lnTo>
                  <a:pt x="196" y="144"/>
                </a:lnTo>
                <a:lnTo>
                  <a:pt x="113" y="163"/>
                </a:lnTo>
                <a:lnTo>
                  <a:pt x="97" y="163"/>
                </a:lnTo>
                <a:lnTo>
                  <a:pt x="73" y="172"/>
                </a:lnTo>
                <a:lnTo>
                  <a:pt x="10" y="172"/>
                </a:lnTo>
                <a:lnTo>
                  <a:pt x="0" y="157"/>
                </a:lnTo>
                <a:lnTo>
                  <a:pt x="0" y="148"/>
                </a:lnTo>
                <a:lnTo>
                  <a:pt x="10" y="135"/>
                </a:lnTo>
                <a:lnTo>
                  <a:pt x="43" y="135"/>
                </a:lnTo>
                <a:lnTo>
                  <a:pt x="50" y="120"/>
                </a:lnTo>
                <a:lnTo>
                  <a:pt x="47" y="116"/>
                </a:lnTo>
                <a:lnTo>
                  <a:pt x="54" y="95"/>
                </a:lnTo>
                <a:lnTo>
                  <a:pt x="83" y="61"/>
                </a:lnTo>
                <a:lnTo>
                  <a:pt x="134" y="5"/>
                </a:lnTo>
                <a:lnTo>
                  <a:pt x="189" y="0"/>
                </a:lnTo>
                <a:lnTo>
                  <a:pt x="269" y="43"/>
                </a:lnTo>
                <a:lnTo>
                  <a:pt x="29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7" name="Freeform 97"/>
          <p:cNvSpPr>
            <a:spLocks/>
          </p:cNvSpPr>
          <p:nvPr/>
        </p:nvSpPr>
        <p:spPr bwMode="auto">
          <a:xfrm>
            <a:off x="6599238" y="4521200"/>
            <a:ext cx="93662" cy="74613"/>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0 w 54"/>
              <a:gd name="T11" fmla="*/ 2147483647 h 34"/>
              <a:gd name="T12" fmla="*/ 2147483647 w 54"/>
              <a:gd name="T13" fmla="*/ 2147483647 h 34"/>
              <a:gd name="T14" fmla="*/ 2147483647 w 54"/>
              <a:gd name="T15" fmla="*/ 0 h 34"/>
              <a:gd name="T16" fmla="*/ 2147483647 w 54"/>
              <a:gd name="T17" fmla="*/ 2147483647 h 34"/>
              <a:gd name="T18" fmla="*/ 2147483647 w 54"/>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4" h="34">
                <a:moveTo>
                  <a:pt x="54" y="11"/>
                </a:moveTo>
                <a:lnTo>
                  <a:pt x="54" y="24"/>
                </a:lnTo>
                <a:lnTo>
                  <a:pt x="18" y="30"/>
                </a:lnTo>
                <a:lnTo>
                  <a:pt x="14" y="34"/>
                </a:lnTo>
                <a:lnTo>
                  <a:pt x="7" y="34"/>
                </a:lnTo>
                <a:lnTo>
                  <a:pt x="0" y="24"/>
                </a:lnTo>
                <a:lnTo>
                  <a:pt x="14" y="6"/>
                </a:lnTo>
                <a:lnTo>
                  <a:pt x="40" y="0"/>
                </a:lnTo>
                <a:lnTo>
                  <a:pt x="51" y="6"/>
                </a:lnTo>
                <a:lnTo>
                  <a:pt x="54"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8" name="Freeform 98"/>
          <p:cNvSpPr>
            <a:spLocks/>
          </p:cNvSpPr>
          <p:nvPr/>
        </p:nvSpPr>
        <p:spPr bwMode="auto">
          <a:xfrm>
            <a:off x="8947150" y="4503738"/>
            <a:ext cx="74613" cy="134937"/>
          </a:xfrm>
          <a:custGeom>
            <a:avLst/>
            <a:gdLst>
              <a:gd name="T0" fmla="*/ 2147483647 w 23"/>
              <a:gd name="T1" fmla="*/ 2147483647 h 86"/>
              <a:gd name="T2" fmla="*/ 2147483647 w 23"/>
              <a:gd name="T3" fmla="*/ 2147483647 h 86"/>
              <a:gd name="T4" fmla="*/ 2147483647 w 23"/>
              <a:gd name="T5" fmla="*/ 2147483647 h 86"/>
              <a:gd name="T6" fmla="*/ 0 w 23"/>
              <a:gd name="T7" fmla="*/ 2147483647 h 86"/>
              <a:gd name="T8" fmla="*/ 2147483647 w 23"/>
              <a:gd name="T9" fmla="*/ 0 h 86"/>
              <a:gd name="T10" fmla="*/ 2147483647 w 23"/>
              <a:gd name="T11" fmla="*/ 0 h 86"/>
              <a:gd name="T12" fmla="*/ 2147483647 w 23"/>
              <a:gd name="T13" fmla="*/ 2147483647 h 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86">
                <a:moveTo>
                  <a:pt x="23" y="73"/>
                </a:moveTo>
                <a:lnTo>
                  <a:pt x="18" y="77"/>
                </a:lnTo>
                <a:lnTo>
                  <a:pt x="18" y="86"/>
                </a:lnTo>
                <a:lnTo>
                  <a:pt x="0" y="52"/>
                </a:lnTo>
                <a:lnTo>
                  <a:pt x="7" y="0"/>
                </a:lnTo>
                <a:lnTo>
                  <a:pt x="15" y="0"/>
                </a:lnTo>
                <a:lnTo>
                  <a:pt x="23" y="73"/>
                </a:lnTo>
                <a:close/>
              </a:path>
            </a:pathLst>
          </a:custGeom>
          <a:solidFill>
            <a:srgbClr val="BAB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29" name="Freeform 99"/>
          <p:cNvSpPr>
            <a:spLocks/>
          </p:cNvSpPr>
          <p:nvPr/>
        </p:nvSpPr>
        <p:spPr bwMode="auto">
          <a:xfrm>
            <a:off x="3390900" y="4491038"/>
            <a:ext cx="733425" cy="166687"/>
          </a:xfrm>
          <a:custGeom>
            <a:avLst/>
            <a:gdLst>
              <a:gd name="T0" fmla="*/ 2147483647 w 421"/>
              <a:gd name="T1" fmla="*/ 2147483647 h 105"/>
              <a:gd name="T2" fmla="*/ 2147483647 w 421"/>
              <a:gd name="T3" fmla="*/ 2147483647 h 105"/>
              <a:gd name="T4" fmla="*/ 2147483647 w 421"/>
              <a:gd name="T5" fmla="*/ 2147483647 h 105"/>
              <a:gd name="T6" fmla="*/ 2147483647 w 421"/>
              <a:gd name="T7" fmla="*/ 2147483647 h 105"/>
              <a:gd name="T8" fmla="*/ 2147483647 w 421"/>
              <a:gd name="T9" fmla="*/ 2147483647 h 105"/>
              <a:gd name="T10" fmla="*/ 2147483647 w 421"/>
              <a:gd name="T11" fmla="*/ 2147483647 h 105"/>
              <a:gd name="T12" fmla="*/ 2147483647 w 421"/>
              <a:gd name="T13" fmla="*/ 2147483647 h 105"/>
              <a:gd name="T14" fmla="*/ 2147483647 w 421"/>
              <a:gd name="T15" fmla="*/ 2147483647 h 105"/>
              <a:gd name="T16" fmla="*/ 2147483647 w 421"/>
              <a:gd name="T17" fmla="*/ 2147483647 h 105"/>
              <a:gd name="T18" fmla="*/ 2147483647 w 421"/>
              <a:gd name="T19" fmla="*/ 2147483647 h 105"/>
              <a:gd name="T20" fmla="*/ 2147483647 w 421"/>
              <a:gd name="T21" fmla="*/ 2147483647 h 105"/>
              <a:gd name="T22" fmla="*/ 2147483647 w 421"/>
              <a:gd name="T23" fmla="*/ 2147483647 h 105"/>
              <a:gd name="T24" fmla="*/ 2147483647 w 421"/>
              <a:gd name="T25" fmla="*/ 2147483647 h 105"/>
              <a:gd name="T26" fmla="*/ 2147483647 w 421"/>
              <a:gd name="T27" fmla="*/ 2147483647 h 105"/>
              <a:gd name="T28" fmla="*/ 2147483647 w 421"/>
              <a:gd name="T29" fmla="*/ 2147483647 h 105"/>
              <a:gd name="T30" fmla="*/ 2147483647 w 421"/>
              <a:gd name="T31" fmla="*/ 2147483647 h 105"/>
              <a:gd name="T32" fmla="*/ 2147483647 w 421"/>
              <a:gd name="T33" fmla="*/ 2147483647 h 105"/>
              <a:gd name="T34" fmla="*/ 2147483647 w 421"/>
              <a:gd name="T35" fmla="*/ 2147483647 h 105"/>
              <a:gd name="T36" fmla="*/ 2147483647 w 421"/>
              <a:gd name="T37" fmla="*/ 2147483647 h 105"/>
              <a:gd name="T38" fmla="*/ 2147483647 w 421"/>
              <a:gd name="T39" fmla="*/ 2147483647 h 105"/>
              <a:gd name="T40" fmla="*/ 2147483647 w 421"/>
              <a:gd name="T41" fmla="*/ 2147483647 h 105"/>
              <a:gd name="T42" fmla="*/ 2147483647 w 421"/>
              <a:gd name="T43" fmla="*/ 2147483647 h 105"/>
              <a:gd name="T44" fmla="*/ 2147483647 w 421"/>
              <a:gd name="T45" fmla="*/ 2147483647 h 105"/>
              <a:gd name="T46" fmla="*/ 2147483647 w 421"/>
              <a:gd name="T47" fmla="*/ 2147483647 h 105"/>
              <a:gd name="T48" fmla="*/ 2147483647 w 421"/>
              <a:gd name="T49" fmla="*/ 2147483647 h 105"/>
              <a:gd name="T50" fmla="*/ 2147483647 w 421"/>
              <a:gd name="T51" fmla="*/ 2147483647 h 105"/>
              <a:gd name="T52" fmla="*/ 2147483647 w 421"/>
              <a:gd name="T53" fmla="*/ 2147483647 h 105"/>
              <a:gd name="T54" fmla="*/ 2147483647 w 421"/>
              <a:gd name="T55" fmla="*/ 2147483647 h 105"/>
              <a:gd name="T56" fmla="*/ 2147483647 w 421"/>
              <a:gd name="T57" fmla="*/ 2147483647 h 105"/>
              <a:gd name="T58" fmla="*/ 2147483647 w 421"/>
              <a:gd name="T59" fmla="*/ 2147483647 h 105"/>
              <a:gd name="T60" fmla="*/ 0 w 421"/>
              <a:gd name="T61" fmla="*/ 2147483647 h 105"/>
              <a:gd name="T62" fmla="*/ 0 w 421"/>
              <a:gd name="T63" fmla="*/ 2147483647 h 105"/>
              <a:gd name="T64" fmla="*/ 2147483647 w 421"/>
              <a:gd name="T65" fmla="*/ 2147483647 h 105"/>
              <a:gd name="T66" fmla="*/ 2147483647 w 421"/>
              <a:gd name="T67" fmla="*/ 2147483647 h 105"/>
              <a:gd name="T68" fmla="*/ 2147483647 w 421"/>
              <a:gd name="T69" fmla="*/ 2147483647 h 105"/>
              <a:gd name="T70" fmla="*/ 2147483647 w 421"/>
              <a:gd name="T71" fmla="*/ 2147483647 h 105"/>
              <a:gd name="T72" fmla="*/ 2147483647 w 421"/>
              <a:gd name="T73" fmla="*/ 2147483647 h 105"/>
              <a:gd name="T74" fmla="*/ 2147483647 w 421"/>
              <a:gd name="T75" fmla="*/ 2147483647 h 105"/>
              <a:gd name="T76" fmla="*/ 2147483647 w 421"/>
              <a:gd name="T77" fmla="*/ 0 h 105"/>
              <a:gd name="T78" fmla="*/ 2147483647 w 421"/>
              <a:gd name="T79" fmla="*/ 2147483647 h 105"/>
              <a:gd name="T80" fmla="*/ 2147483647 w 421"/>
              <a:gd name="T81" fmla="*/ 2147483647 h 1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21" h="105">
                <a:moveTo>
                  <a:pt x="215" y="67"/>
                </a:moveTo>
                <a:lnTo>
                  <a:pt x="236" y="61"/>
                </a:lnTo>
                <a:lnTo>
                  <a:pt x="272" y="24"/>
                </a:lnTo>
                <a:lnTo>
                  <a:pt x="279" y="15"/>
                </a:lnTo>
                <a:lnTo>
                  <a:pt x="327" y="28"/>
                </a:lnTo>
                <a:lnTo>
                  <a:pt x="345" y="24"/>
                </a:lnTo>
                <a:lnTo>
                  <a:pt x="367" y="33"/>
                </a:lnTo>
                <a:lnTo>
                  <a:pt x="421" y="71"/>
                </a:lnTo>
                <a:lnTo>
                  <a:pt x="364" y="76"/>
                </a:lnTo>
                <a:lnTo>
                  <a:pt x="357" y="67"/>
                </a:lnTo>
                <a:lnTo>
                  <a:pt x="317" y="76"/>
                </a:lnTo>
                <a:lnTo>
                  <a:pt x="298" y="90"/>
                </a:lnTo>
                <a:lnTo>
                  <a:pt x="251" y="80"/>
                </a:lnTo>
                <a:lnTo>
                  <a:pt x="229" y="90"/>
                </a:lnTo>
                <a:lnTo>
                  <a:pt x="208" y="105"/>
                </a:lnTo>
                <a:lnTo>
                  <a:pt x="189" y="95"/>
                </a:lnTo>
                <a:lnTo>
                  <a:pt x="142" y="90"/>
                </a:lnTo>
                <a:lnTo>
                  <a:pt x="95" y="90"/>
                </a:lnTo>
                <a:lnTo>
                  <a:pt x="102" y="71"/>
                </a:lnTo>
                <a:lnTo>
                  <a:pt x="102" y="61"/>
                </a:lnTo>
                <a:lnTo>
                  <a:pt x="91" y="52"/>
                </a:lnTo>
                <a:lnTo>
                  <a:pt x="76" y="52"/>
                </a:lnTo>
                <a:lnTo>
                  <a:pt x="72" y="58"/>
                </a:lnTo>
                <a:lnTo>
                  <a:pt x="72" y="71"/>
                </a:lnTo>
                <a:lnTo>
                  <a:pt x="83" y="86"/>
                </a:lnTo>
                <a:lnTo>
                  <a:pt x="39" y="71"/>
                </a:lnTo>
                <a:lnTo>
                  <a:pt x="48" y="61"/>
                </a:lnTo>
                <a:lnTo>
                  <a:pt x="48" y="52"/>
                </a:lnTo>
                <a:lnTo>
                  <a:pt x="22" y="37"/>
                </a:lnTo>
                <a:lnTo>
                  <a:pt x="3" y="67"/>
                </a:lnTo>
                <a:lnTo>
                  <a:pt x="0" y="67"/>
                </a:lnTo>
                <a:lnTo>
                  <a:pt x="0" y="46"/>
                </a:lnTo>
                <a:lnTo>
                  <a:pt x="32" y="9"/>
                </a:lnTo>
                <a:lnTo>
                  <a:pt x="50" y="24"/>
                </a:lnTo>
                <a:lnTo>
                  <a:pt x="58" y="37"/>
                </a:lnTo>
                <a:lnTo>
                  <a:pt x="69" y="43"/>
                </a:lnTo>
                <a:lnTo>
                  <a:pt x="76" y="43"/>
                </a:lnTo>
                <a:lnTo>
                  <a:pt x="88" y="24"/>
                </a:lnTo>
                <a:lnTo>
                  <a:pt x="131" y="0"/>
                </a:lnTo>
                <a:lnTo>
                  <a:pt x="178" y="46"/>
                </a:lnTo>
                <a:lnTo>
                  <a:pt x="215" y="67"/>
                </a:lnTo>
                <a:close/>
              </a:path>
            </a:pathLst>
          </a:custGeom>
          <a:solidFill>
            <a:srgbClr val="2074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0" name="Freeform 100"/>
          <p:cNvSpPr>
            <a:spLocks/>
          </p:cNvSpPr>
          <p:nvPr/>
        </p:nvSpPr>
        <p:spPr bwMode="auto">
          <a:xfrm>
            <a:off x="8296275" y="4492625"/>
            <a:ext cx="215900" cy="179388"/>
          </a:xfrm>
          <a:custGeom>
            <a:avLst/>
            <a:gdLst>
              <a:gd name="T0" fmla="*/ 2147483647 w 124"/>
              <a:gd name="T1" fmla="*/ 2147483647 h 114"/>
              <a:gd name="T2" fmla="*/ 2147483647 w 124"/>
              <a:gd name="T3" fmla="*/ 2147483647 h 114"/>
              <a:gd name="T4" fmla="*/ 2147483647 w 124"/>
              <a:gd name="T5" fmla="*/ 2147483647 h 114"/>
              <a:gd name="T6" fmla="*/ 2147483647 w 124"/>
              <a:gd name="T7" fmla="*/ 2147483647 h 114"/>
              <a:gd name="T8" fmla="*/ 2147483647 w 124"/>
              <a:gd name="T9" fmla="*/ 2147483647 h 114"/>
              <a:gd name="T10" fmla="*/ 2147483647 w 124"/>
              <a:gd name="T11" fmla="*/ 2147483647 h 114"/>
              <a:gd name="T12" fmla="*/ 2147483647 w 124"/>
              <a:gd name="T13" fmla="*/ 2147483647 h 114"/>
              <a:gd name="T14" fmla="*/ 2147483647 w 124"/>
              <a:gd name="T15" fmla="*/ 2147483647 h 114"/>
              <a:gd name="T16" fmla="*/ 2147483647 w 124"/>
              <a:gd name="T17" fmla="*/ 2147483647 h 114"/>
              <a:gd name="T18" fmla="*/ 2147483647 w 124"/>
              <a:gd name="T19" fmla="*/ 2147483647 h 114"/>
              <a:gd name="T20" fmla="*/ 2147483647 w 124"/>
              <a:gd name="T21" fmla="*/ 2147483647 h 114"/>
              <a:gd name="T22" fmla="*/ 2147483647 w 124"/>
              <a:gd name="T23" fmla="*/ 2147483647 h 114"/>
              <a:gd name="T24" fmla="*/ 2147483647 w 124"/>
              <a:gd name="T25" fmla="*/ 2147483647 h 114"/>
              <a:gd name="T26" fmla="*/ 2147483647 w 124"/>
              <a:gd name="T27" fmla="*/ 2147483647 h 114"/>
              <a:gd name="T28" fmla="*/ 2147483647 w 124"/>
              <a:gd name="T29" fmla="*/ 2147483647 h 114"/>
              <a:gd name="T30" fmla="*/ 2147483647 w 124"/>
              <a:gd name="T31" fmla="*/ 2147483647 h 114"/>
              <a:gd name="T32" fmla="*/ 2147483647 w 124"/>
              <a:gd name="T33" fmla="*/ 2147483647 h 114"/>
              <a:gd name="T34" fmla="*/ 0 w 124"/>
              <a:gd name="T35" fmla="*/ 0 h 114"/>
              <a:gd name="T36" fmla="*/ 2147483647 w 124"/>
              <a:gd name="T37" fmla="*/ 2147483647 h 114"/>
              <a:gd name="T38" fmla="*/ 2147483647 w 124"/>
              <a:gd name="T39" fmla="*/ 2147483647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4" h="114">
                <a:moveTo>
                  <a:pt x="87" y="9"/>
                </a:moveTo>
                <a:lnTo>
                  <a:pt x="110" y="101"/>
                </a:lnTo>
                <a:lnTo>
                  <a:pt x="120" y="111"/>
                </a:lnTo>
                <a:lnTo>
                  <a:pt x="124" y="114"/>
                </a:lnTo>
                <a:lnTo>
                  <a:pt x="80" y="114"/>
                </a:lnTo>
                <a:lnTo>
                  <a:pt x="77" y="101"/>
                </a:lnTo>
                <a:lnTo>
                  <a:pt x="77" y="92"/>
                </a:lnTo>
                <a:lnTo>
                  <a:pt x="70" y="81"/>
                </a:lnTo>
                <a:lnTo>
                  <a:pt x="58" y="86"/>
                </a:lnTo>
                <a:lnTo>
                  <a:pt x="47" y="111"/>
                </a:lnTo>
                <a:lnTo>
                  <a:pt x="44" y="111"/>
                </a:lnTo>
                <a:lnTo>
                  <a:pt x="40" y="114"/>
                </a:lnTo>
                <a:lnTo>
                  <a:pt x="40" y="71"/>
                </a:lnTo>
                <a:lnTo>
                  <a:pt x="37" y="67"/>
                </a:lnTo>
                <a:lnTo>
                  <a:pt x="18" y="77"/>
                </a:lnTo>
                <a:lnTo>
                  <a:pt x="11" y="96"/>
                </a:lnTo>
                <a:lnTo>
                  <a:pt x="4" y="96"/>
                </a:lnTo>
                <a:lnTo>
                  <a:pt x="0" y="0"/>
                </a:lnTo>
                <a:lnTo>
                  <a:pt x="84" y="15"/>
                </a:lnTo>
                <a:lnTo>
                  <a:pt x="87" y="9"/>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1" name="Freeform 101"/>
          <p:cNvSpPr>
            <a:spLocks/>
          </p:cNvSpPr>
          <p:nvPr/>
        </p:nvSpPr>
        <p:spPr bwMode="auto">
          <a:xfrm>
            <a:off x="4530725" y="4462463"/>
            <a:ext cx="1355725" cy="250825"/>
          </a:xfrm>
          <a:custGeom>
            <a:avLst/>
            <a:gdLst>
              <a:gd name="T0" fmla="*/ 2147483647 w 778"/>
              <a:gd name="T1" fmla="*/ 2147483647 h 161"/>
              <a:gd name="T2" fmla="*/ 2147483647 w 778"/>
              <a:gd name="T3" fmla="*/ 2147483647 h 161"/>
              <a:gd name="T4" fmla="*/ 2147483647 w 778"/>
              <a:gd name="T5" fmla="*/ 2147483647 h 161"/>
              <a:gd name="T6" fmla="*/ 2147483647 w 778"/>
              <a:gd name="T7" fmla="*/ 2147483647 h 161"/>
              <a:gd name="T8" fmla="*/ 2147483647 w 778"/>
              <a:gd name="T9" fmla="*/ 2147483647 h 161"/>
              <a:gd name="T10" fmla="*/ 2147483647 w 778"/>
              <a:gd name="T11" fmla="*/ 2147483647 h 161"/>
              <a:gd name="T12" fmla="*/ 2147483647 w 778"/>
              <a:gd name="T13" fmla="*/ 2147483647 h 161"/>
              <a:gd name="T14" fmla="*/ 2147483647 w 778"/>
              <a:gd name="T15" fmla="*/ 2147483647 h 161"/>
              <a:gd name="T16" fmla="*/ 2147483647 w 778"/>
              <a:gd name="T17" fmla="*/ 2147483647 h 161"/>
              <a:gd name="T18" fmla="*/ 2147483647 w 778"/>
              <a:gd name="T19" fmla="*/ 2147483647 h 161"/>
              <a:gd name="T20" fmla="*/ 2147483647 w 778"/>
              <a:gd name="T21" fmla="*/ 2147483647 h 161"/>
              <a:gd name="T22" fmla="*/ 2147483647 w 778"/>
              <a:gd name="T23" fmla="*/ 2147483647 h 161"/>
              <a:gd name="T24" fmla="*/ 2147483647 w 778"/>
              <a:gd name="T25" fmla="*/ 2147483647 h 161"/>
              <a:gd name="T26" fmla="*/ 2147483647 w 778"/>
              <a:gd name="T27" fmla="*/ 2147483647 h 161"/>
              <a:gd name="T28" fmla="*/ 2147483647 w 778"/>
              <a:gd name="T29" fmla="*/ 2147483647 h 161"/>
              <a:gd name="T30" fmla="*/ 2147483647 w 778"/>
              <a:gd name="T31" fmla="*/ 2147483647 h 161"/>
              <a:gd name="T32" fmla="*/ 2147483647 w 778"/>
              <a:gd name="T33" fmla="*/ 2147483647 h 161"/>
              <a:gd name="T34" fmla="*/ 2147483647 w 778"/>
              <a:gd name="T35" fmla="*/ 2147483647 h 161"/>
              <a:gd name="T36" fmla="*/ 2147483647 w 778"/>
              <a:gd name="T37" fmla="*/ 2147483647 h 161"/>
              <a:gd name="T38" fmla="*/ 2147483647 w 778"/>
              <a:gd name="T39" fmla="*/ 2147483647 h 161"/>
              <a:gd name="T40" fmla="*/ 2147483647 w 778"/>
              <a:gd name="T41" fmla="*/ 2147483647 h 161"/>
              <a:gd name="T42" fmla="*/ 2147483647 w 778"/>
              <a:gd name="T43" fmla="*/ 2147483647 h 161"/>
              <a:gd name="T44" fmla="*/ 2147483647 w 778"/>
              <a:gd name="T45" fmla="*/ 2147483647 h 161"/>
              <a:gd name="T46" fmla="*/ 2147483647 w 778"/>
              <a:gd name="T47" fmla="*/ 2147483647 h 161"/>
              <a:gd name="T48" fmla="*/ 2147483647 w 778"/>
              <a:gd name="T49" fmla="*/ 2147483647 h 161"/>
              <a:gd name="T50" fmla="*/ 2147483647 w 778"/>
              <a:gd name="T51" fmla="*/ 2147483647 h 161"/>
              <a:gd name="T52" fmla="*/ 2147483647 w 778"/>
              <a:gd name="T53" fmla="*/ 2147483647 h 161"/>
              <a:gd name="T54" fmla="*/ 2147483647 w 778"/>
              <a:gd name="T55" fmla="*/ 2147483647 h 161"/>
              <a:gd name="T56" fmla="*/ 2147483647 w 778"/>
              <a:gd name="T57" fmla="*/ 2147483647 h 161"/>
              <a:gd name="T58" fmla="*/ 2147483647 w 778"/>
              <a:gd name="T59" fmla="*/ 2147483647 h 161"/>
              <a:gd name="T60" fmla="*/ 2147483647 w 778"/>
              <a:gd name="T61" fmla="*/ 2147483647 h 161"/>
              <a:gd name="T62" fmla="*/ 2147483647 w 778"/>
              <a:gd name="T63" fmla="*/ 2147483647 h 161"/>
              <a:gd name="T64" fmla="*/ 2147483647 w 778"/>
              <a:gd name="T65" fmla="*/ 2147483647 h 161"/>
              <a:gd name="T66" fmla="*/ 2147483647 w 778"/>
              <a:gd name="T67" fmla="*/ 2147483647 h 161"/>
              <a:gd name="T68" fmla="*/ 2147483647 w 778"/>
              <a:gd name="T69" fmla="*/ 2147483647 h 161"/>
              <a:gd name="T70" fmla="*/ 2147483647 w 778"/>
              <a:gd name="T71" fmla="*/ 2147483647 h 161"/>
              <a:gd name="T72" fmla="*/ 2147483647 w 778"/>
              <a:gd name="T73" fmla="*/ 2147483647 h 161"/>
              <a:gd name="T74" fmla="*/ 2147483647 w 778"/>
              <a:gd name="T75" fmla="*/ 2147483647 h 161"/>
              <a:gd name="T76" fmla="*/ 2147483647 w 778"/>
              <a:gd name="T77" fmla="*/ 2147483647 h 161"/>
              <a:gd name="T78" fmla="*/ 2147483647 w 778"/>
              <a:gd name="T79" fmla="*/ 2147483647 h 161"/>
              <a:gd name="T80" fmla="*/ 2147483647 w 778"/>
              <a:gd name="T81" fmla="*/ 2147483647 h 161"/>
              <a:gd name="T82" fmla="*/ 2147483647 w 778"/>
              <a:gd name="T83" fmla="*/ 2147483647 h 161"/>
              <a:gd name="T84" fmla="*/ 2147483647 w 778"/>
              <a:gd name="T85" fmla="*/ 2147483647 h 161"/>
              <a:gd name="T86" fmla="*/ 2147483647 w 778"/>
              <a:gd name="T87" fmla="*/ 2147483647 h 161"/>
              <a:gd name="T88" fmla="*/ 2147483647 w 778"/>
              <a:gd name="T89" fmla="*/ 2147483647 h 161"/>
              <a:gd name="T90" fmla="*/ 0 w 778"/>
              <a:gd name="T91" fmla="*/ 2147483647 h 161"/>
              <a:gd name="T92" fmla="*/ 0 w 778"/>
              <a:gd name="T93" fmla="*/ 2147483647 h 161"/>
              <a:gd name="T94" fmla="*/ 2147483647 w 778"/>
              <a:gd name="T95" fmla="*/ 2147483647 h 161"/>
              <a:gd name="T96" fmla="*/ 2147483647 w 778"/>
              <a:gd name="T97" fmla="*/ 2147483647 h 161"/>
              <a:gd name="T98" fmla="*/ 2147483647 w 778"/>
              <a:gd name="T99" fmla="*/ 2147483647 h 161"/>
              <a:gd name="T100" fmla="*/ 2147483647 w 778"/>
              <a:gd name="T101" fmla="*/ 2147483647 h 161"/>
              <a:gd name="T102" fmla="*/ 2147483647 w 778"/>
              <a:gd name="T103" fmla="*/ 0 h 161"/>
              <a:gd name="T104" fmla="*/ 2147483647 w 778"/>
              <a:gd name="T105" fmla="*/ 2147483647 h 161"/>
              <a:gd name="T106" fmla="*/ 2147483647 w 778"/>
              <a:gd name="T107" fmla="*/ 2147483647 h 1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8" h="161">
                <a:moveTo>
                  <a:pt x="182" y="46"/>
                </a:moveTo>
                <a:lnTo>
                  <a:pt x="199" y="61"/>
                </a:lnTo>
                <a:lnTo>
                  <a:pt x="247" y="56"/>
                </a:lnTo>
                <a:lnTo>
                  <a:pt x="269" y="65"/>
                </a:lnTo>
                <a:lnTo>
                  <a:pt x="298" y="52"/>
                </a:lnTo>
                <a:lnTo>
                  <a:pt x="328" y="105"/>
                </a:lnTo>
                <a:lnTo>
                  <a:pt x="352" y="133"/>
                </a:lnTo>
                <a:lnTo>
                  <a:pt x="396" y="123"/>
                </a:lnTo>
                <a:lnTo>
                  <a:pt x="425" y="105"/>
                </a:lnTo>
                <a:lnTo>
                  <a:pt x="443" y="105"/>
                </a:lnTo>
                <a:lnTo>
                  <a:pt x="501" y="75"/>
                </a:lnTo>
                <a:lnTo>
                  <a:pt x="622" y="37"/>
                </a:lnTo>
                <a:lnTo>
                  <a:pt x="705" y="114"/>
                </a:lnTo>
                <a:lnTo>
                  <a:pt x="778" y="161"/>
                </a:lnTo>
                <a:lnTo>
                  <a:pt x="748" y="161"/>
                </a:lnTo>
                <a:lnTo>
                  <a:pt x="708" y="151"/>
                </a:lnTo>
                <a:lnTo>
                  <a:pt x="690" y="142"/>
                </a:lnTo>
                <a:lnTo>
                  <a:pt x="654" y="142"/>
                </a:lnTo>
                <a:lnTo>
                  <a:pt x="582" y="108"/>
                </a:lnTo>
                <a:lnTo>
                  <a:pt x="458" y="108"/>
                </a:lnTo>
                <a:lnTo>
                  <a:pt x="432" y="123"/>
                </a:lnTo>
                <a:lnTo>
                  <a:pt x="421" y="136"/>
                </a:lnTo>
                <a:lnTo>
                  <a:pt x="418" y="133"/>
                </a:lnTo>
                <a:lnTo>
                  <a:pt x="381" y="161"/>
                </a:lnTo>
                <a:lnTo>
                  <a:pt x="330" y="136"/>
                </a:lnTo>
                <a:lnTo>
                  <a:pt x="312" y="118"/>
                </a:lnTo>
                <a:lnTo>
                  <a:pt x="298" y="123"/>
                </a:lnTo>
                <a:lnTo>
                  <a:pt x="283" y="136"/>
                </a:lnTo>
                <a:lnTo>
                  <a:pt x="272" y="133"/>
                </a:lnTo>
                <a:lnTo>
                  <a:pt x="247" y="133"/>
                </a:lnTo>
                <a:lnTo>
                  <a:pt x="236" y="136"/>
                </a:lnTo>
                <a:lnTo>
                  <a:pt x="199" y="108"/>
                </a:lnTo>
                <a:lnTo>
                  <a:pt x="149" y="108"/>
                </a:lnTo>
                <a:lnTo>
                  <a:pt x="116" y="86"/>
                </a:lnTo>
                <a:lnTo>
                  <a:pt x="112" y="90"/>
                </a:lnTo>
                <a:lnTo>
                  <a:pt x="104" y="65"/>
                </a:lnTo>
                <a:lnTo>
                  <a:pt x="97" y="61"/>
                </a:lnTo>
                <a:lnTo>
                  <a:pt x="87" y="61"/>
                </a:lnTo>
                <a:lnTo>
                  <a:pt x="76" y="90"/>
                </a:lnTo>
                <a:lnTo>
                  <a:pt x="69" y="71"/>
                </a:lnTo>
                <a:lnTo>
                  <a:pt x="33" y="86"/>
                </a:lnTo>
                <a:lnTo>
                  <a:pt x="47" y="61"/>
                </a:lnTo>
                <a:lnTo>
                  <a:pt x="47" y="56"/>
                </a:lnTo>
                <a:lnTo>
                  <a:pt x="36" y="52"/>
                </a:lnTo>
                <a:lnTo>
                  <a:pt x="26" y="52"/>
                </a:lnTo>
                <a:lnTo>
                  <a:pt x="0" y="90"/>
                </a:lnTo>
                <a:lnTo>
                  <a:pt x="0" y="71"/>
                </a:lnTo>
                <a:lnTo>
                  <a:pt x="14" y="56"/>
                </a:lnTo>
                <a:lnTo>
                  <a:pt x="14" y="43"/>
                </a:lnTo>
                <a:lnTo>
                  <a:pt x="50" y="3"/>
                </a:lnTo>
                <a:lnTo>
                  <a:pt x="102" y="3"/>
                </a:lnTo>
                <a:lnTo>
                  <a:pt x="104" y="0"/>
                </a:lnTo>
                <a:lnTo>
                  <a:pt x="137" y="28"/>
                </a:lnTo>
                <a:lnTo>
                  <a:pt x="182" y="46"/>
                </a:lnTo>
                <a:close/>
              </a:path>
            </a:pathLst>
          </a:custGeom>
          <a:solidFill>
            <a:srgbClr val="2074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2" name="Freeform 102"/>
          <p:cNvSpPr>
            <a:spLocks/>
          </p:cNvSpPr>
          <p:nvPr/>
        </p:nvSpPr>
        <p:spPr bwMode="auto">
          <a:xfrm>
            <a:off x="4708525" y="4556125"/>
            <a:ext cx="74613" cy="74613"/>
          </a:xfrm>
          <a:custGeom>
            <a:avLst/>
            <a:gdLst>
              <a:gd name="T0" fmla="*/ 2147483647 w 24"/>
              <a:gd name="T1" fmla="*/ 2147483647 h 43"/>
              <a:gd name="T2" fmla="*/ 2147483647 w 24"/>
              <a:gd name="T3" fmla="*/ 2147483647 h 43"/>
              <a:gd name="T4" fmla="*/ 2147483647 w 24"/>
              <a:gd name="T5" fmla="*/ 2147483647 h 43"/>
              <a:gd name="T6" fmla="*/ 0 w 24"/>
              <a:gd name="T7" fmla="*/ 2147483647 h 43"/>
              <a:gd name="T8" fmla="*/ 2147483647 w 24"/>
              <a:gd name="T9" fmla="*/ 2147483647 h 43"/>
              <a:gd name="T10" fmla="*/ 2147483647 w 24"/>
              <a:gd name="T11" fmla="*/ 2147483647 h 43"/>
              <a:gd name="T12" fmla="*/ 2147483647 w 24"/>
              <a:gd name="T13" fmla="*/ 0 h 43"/>
              <a:gd name="T14" fmla="*/ 2147483647 w 24"/>
              <a:gd name="T15" fmla="*/ 2147483647 h 43"/>
              <a:gd name="T16" fmla="*/ 2147483647 w 24"/>
              <a:gd name="T17" fmla="*/ 2147483647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43">
                <a:moveTo>
                  <a:pt x="24" y="24"/>
                </a:moveTo>
                <a:lnTo>
                  <a:pt x="17" y="33"/>
                </a:lnTo>
                <a:lnTo>
                  <a:pt x="7" y="30"/>
                </a:lnTo>
                <a:lnTo>
                  <a:pt x="0" y="43"/>
                </a:lnTo>
                <a:lnTo>
                  <a:pt x="2" y="15"/>
                </a:lnTo>
                <a:lnTo>
                  <a:pt x="14" y="9"/>
                </a:lnTo>
                <a:lnTo>
                  <a:pt x="14" y="0"/>
                </a:lnTo>
                <a:lnTo>
                  <a:pt x="24" y="18"/>
                </a:lnTo>
                <a:lnTo>
                  <a:pt x="2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3" name="Freeform 103"/>
          <p:cNvSpPr>
            <a:spLocks/>
          </p:cNvSpPr>
          <p:nvPr/>
        </p:nvSpPr>
        <p:spPr bwMode="auto">
          <a:xfrm>
            <a:off x="6596063" y="4552950"/>
            <a:ext cx="74612" cy="74613"/>
          </a:xfrm>
          <a:custGeom>
            <a:avLst/>
            <a:gdLst>
              <a:gd name="T0" fmla="*/ 2147483647 w 29"/>
              <a:gd name="T1" fmla="*/ 2147483647 h 24"/>
              <a:gd name="T2" fmla="*/ 2147483647 w 29"/>
              <a:gd name="T3" fmla="*/ 2147483647 h 24"/>
              <a:gd name="T4" fmla="*/ 2147483647 w 29"/>
              <a:gd name="T5" fmla="*/ 2147483647 h 24"/>
              <a:gd name="T6" fmla="*/ 0 w 29"/>
              <a:gd name="T7" fmla="*/ 2147483647 h 24"/>
              <a:gd name="T8" fmla="*/ 0 w 29"/>
              <a:gd name="T9" fmla="*/ 0 h 24"/>
              <a:gd name="T10" fmla="*/ 2147483647 w 29"/>
              <a:gd name="T11" fmla="*/ 2147483647 h 24"/>
              <a:gd name="T12" fmla="*/ 2147483647 w 29"/>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 h="24">
                <a:moveTo>
                  <a:pt x="22" y="3"/>
                </a:moveTo>
                <a:lnTo>
                  <a:pt x="29" y="15"/>
                </a:lnTo>
                <a:lnTo>
                  <a:pt x="29" y="24"/>
                </a:lnTo>
                <a:lnTo>
                  <a:pt x="0" y="24"/>
                </a:lnTo>
                <a:lnTo>
                  <a:pt x="0" y="0"/>
                </a:lnTo>
                <a:lnTo>
                  <a:pt x="17" y="3"/>
                </a:lnTo>
                <a:lnTo>
                  <a:pt x="22"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4" name="Freeform 104"/>
          <p:cNvSpPr>
            <a:spLocks/>
          </p:cNvSpPr>
          <p:nvPr/>
        </p:nvSpPr>
        <p:spPr bwMode="auto">
          <a:xfrm>
            <a:off x="3584575" y="4564063"/>
            <a:ext cx="74613" cy="74612"/>
          </a:xfrm>
          <a:custGeom>
            <a:avLst/>
            <a:gdLst>
              <a:gd name="T0" fmla="*/ 2147483647 w 23"/>
              <a:gd name="T1" fmla="*/ 2147483647 h 34"/>
              <a:gd name="T2" fmla="*/ 2147483647 w 23"/>
              <a:gd name="T3" fmla="*/ 2147483647 h 34"/>
              <a:gd name="T4" fmla="*/ 2147483647 w 23"/>
              <a:gd name="T5" fmla="*/ 2147483647 h 34"/>
              <a:gd name="T6" fmla="*/ 0 w 23"/>
              <a:gd name="T7" fmla="*/ 2147483647 h 34"/>
              <a:gd name="T8" fmla="*/ 2147483647 w 23"/>
              <a:gd name="T9" fmla="*/ 0 h 34"/>
              <a:gd name="T10" fmla="*/ 2147483647 w 23"/>
              <a:gd name="T11" fmla="*/ 0 h 34"/>
              <a:gd name="T12" fmla="*/ 2147483647 w 23"/>
              <a:gd name="T13" fmla="*/ 2147483647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34">
                <a:moveTo>
                  <a:pt x="23" y="12"/>
                </a:moveTo>
                <a:lnTo>
                  <a:pt x="14" y="30"/>
                </a:lnTo>
                <a:lnTo>
                  <a:pt x="11" y="34"/>
                </a:lnTo>
                <a:lnTo>
                  <a:pt x="0" y="15"/>
                </a:lnTo>
                <a:lnTo>
                  <a:pt x="4" y="0"/>
                </a:lnTo>
                <a:lnTo>
                  <a:pt x="14" y="0"/>
                </a:lnTo>
                <a:lnTo>
                  <a:pt x="2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5" name="Freeform 105"/>
          <p:cNvSpPr>
            <a:spLocks/>
          </p:cNvSpPr>
          <p:nvPr/>
        </p:nvSpPr>
        <p:spPr bwMode="auto">
          <a:xfrm>
            <a:off x="1439863" y="4491038"/>
            <a:ext cx="1006475" cy="320675"/>
          </a:xfrm>
          <a:custGeom>
            <a:avLst/>
            <a:gdLst>
              <a:gd name="T0" fmla="*/ 2147483647 w 578"/>
              <a:gd name="T1" fmla="*/ 2147483647 h 204"/>
              <a:gd name="T2" fmla="*/ 2147483647 w 578"/>
              <a:gd name="T3" fmla="*/ 2147483647 h 204"/>
              <a:gd name="T4" fmla="*/ 2147483647 w 578"/>
              <a:gd name="T5" fmla="*/ 2147483647 h 204"/>
              <a:gd name="T6" fmla="*/ 2147483647 w 578"/>
              <a:gd name="T7" fmla="*/ 2147483647 h 204"/>
              <a:gd name="T8" fmla="*/ 2147483647 w 578"/>
              <a:gd name="T9" fmla="*/ 2147483647 h 204"/>
              <a:gd name="T10" fmla="*/ 2147483647 w 578"/>
              <a:gd name="T11" fmla="*/ 2147483647 h 204"/>
              <a:gd name="T12" fmla="*/ 2147483647 w 578"/>
              <a:gd name="T13" fmla="*/ 2147483647 h 204"/>
              <a:gd name="T14" fmla="*/ 2147483647 w 578"/>
              <a:gd name="T15" fmla="*/ 2147483647 h 204"/>
              <a:gd name="T16" fmla="*/ 2147483647 w 578"/>
              <a:gd name="T17" fmla="*/ 2147483647 h 204"/>
              <a:gd name="T18" fmla="*/ 2147483647 w 578"/>
              <a:gd name="T19" fmla="*/ 2147483647 h 204"/>
              <a:gd name="T20" fmla="*/ 2147483647 w 578"/>
              <a:gd name="T21" fmla="*/ 2147483647 h 204"/>
              <a:gd name="T22" fmla="*/ 2147483647 w 578"/>
              <a:gd name="T23" fmla="*/ 2147483647 h 204"/>
              <a:gd name="T24" fmla="*/ 2147483647 w 578"/>
              <a:gd name="T25" fmla="*/ 2147483647 h 204"/>
              <a:gd name="T26" fmla="*/ 2147483647 w 578"/>
              <a:gd name="T27" fmla="*/ 2147483647 h 204"/>
              <a:gd name="T28" fmla="*/ 2147483647 w 578"/>
              <a:gd name="T29" fmla="*/ 2147483647 h 204"/>
              <a:gd name="T30" fmla="*/ 2147483647 w 578"/>
              <a:gd name="T31" fmla="*/ 2147483647 h 204"/>
              <a:gd name="T32" fmla="*/ 2147483647 w 578"/>
              <a:gd name="T33" fmla="*/ 2147483647 h 204"/>
              <a:gd name="T34" fmla="*/ 2147483647 w 578"/>
              <a:gd name="T35" fmla="*/ 2147483647 h 204"/>
              <a:gd name="T36" fmla="*/ 2147483647 w 578"/>
              <a:gd name="T37" fmla="*/ 2147483647 h 204"/>
              <a:gd name="T38" fmla="*/ 2147483647 w 578"/>
              <a:gd name="T39" fmla="*/ 2147483647 h 204"/>
              <a:gd name="T40" fmla="*/ 2147483647 w 578"/>
              <a:gd name="T41" fmla="*/ 2147483647 h 204"/>
              <a:gd name="T42" fmla="*/ 2147483647 w 578"/>
              <a:gd name="T43" fmla="*/ 2147483647 h 204"/>
              <a:gd name="T44" fmla="*/ 2147483647 w 578"/>
              <a:gd name="T45" fmla="*/ 2147483647 h 204"/>
              <a:gd name="T46" fmla="*/ 0 w 578"/>
              <a:gd name="T47" fmla="*/ 2147483647 h 204"/>
              <a:gd name="T48" fmla="*/ 0 w 578"/>
              <a:gd name="T49" fmla="*/ 2147483647 h 204"/>
              <a:gd name="T50" fmla="*/ 2147483647 w 578"/>
              <a:gd name="T51" fmla="*/ 2147483647 h 204"/>
              <a:gd name="T52" fmla="*/ 2147483647 w 578"/>
              <a:gd name="T53" fmla="*/ 2147483647 h 204"/>
              <a:gd name="T54" fmla="*/ 2147483647 w 578"/>
              <a:gd name="T55" fmla="*/ 2147483647 h 204"/>
              <a:gd name="T56" fmla="*/ 2147483647 w 578"/>
              <a:gd name="T57" fmla="*/ 2147483647 h 204"/>
              <a:gd name="T58" fmla="*/ 2147483647 w 578"/>
              <a:gd name="T59" fmla="*/ 2147483647 h 204"/>
              <a:gd name="T60" fmla="*/ 2147483647 w 578"/>
              <a:gd name="T61" fmla="*/ 2147483647 h 204"/>
              <a:gd name="T62" fmla="*/ 2147483647 w 578"/>
              <a:gd name="T63" fmla="*/ 2147483647 h 204"/>
              <a:gd name="T64" fmla="*/ 2147483647 w 578"/>
              <a:gd name="T65" fmla="*/ 0 h 204"/>
              <a:gd name="T66" fmla="*/ 2147483647 w 578"/>
              <a:gd name="T67" fmla="*/ 2147483647 h 204"/>
              <a:gd name="T68" fmla="*/ 2147483647 w 578"/>
              <a:gd name="T69" fmla="*/ 2147483647 h 20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8" h="204">
                <a:moveTo>
                  <a:pt x="342" y="25"/>
                </a:moveTo>
                <a:lnTo>
                  <a:pt x="370" y="38"/>
                </a:lnTo>
                <a:lnTo>
                  <a:pt x="389" y="62"/>
                </a:lnTo>
                <a:lnTo>
                  <a:pt x="432" y="47"/>
                </a:lnTo>
                <a:lnTo>
                  <a:pt x="453" y="71"/>
                </a:lnTo>
                <a:lnTo>
                  <a:pt x="483" y="124"/>
                </a:lnTo>
                <a:lnTo>
                  <a:pt x="498" y="133"/>
                </a:lnTo>
                <a:lnTo>
                  <a:pt x="571" y="133"/>
                </a:lnTo>
                <a:lnTo>
                  <a:pt x="578" y="137"/>
                </a:lnTo>
                <a:lnTo>
                  <a:pt x="578" y="157"/>
                </a:lnTo>
                <a:lnTo>
                  <a:pt x="523" y="171"/>
                </a:lnTo>
                <a:lnTo>
                  <a:pt x="505" y="171"/>
                </a:lnTo>
                <a:lnTo>
                  <a:pt x="432" y="195"/>
                </a:lnTo>
                <a:lnTo>
                  <a:pt x="389" y="180"/>
                </a:lnTo>
                <a:lnTo>
                  <a:pt x="342" y="171"/>
                </a:lnTo>
                <a:lnTo>
                  <a:pt x="320" y="142"/>
                </a:lnTo>
                <a:lnTo>
                  <a:pt x="272" y="157"/>
                </a:lnTo>
                <a:lnTo>
                  <a:pt x="243" y="157"/>
                </a:lnTo>
                <a:lnTo>
                  <a:pt x="127" y="204"/>
                </a:lnTo>
                <a:lnTo>
                  <a:pt x="91" y="189"/>
                </a:lnTo>
                <a:lnTo>
                  <a:pt x="51" y="186"/>
                </a:lnTo>
                <a:lnTo>
                  <a:pt x="21" y="157"/>
                </a:lnTo>
                <a:lnTo>
                  <a:pt x="21" y="146"/>
                </a:lnTo>
                <a:lnTo>
                  <a:pt x="0" y="127"/>
                </a:lnTo>
                <a:lnTo>
                  <a:pt x="0" y="90"/>
                </a:lnTo>
                <a:lnTo>
                  <a:pt x="14" y="66"/>
                </a:lnTo>
                <a:lnTo>
                  <a:pt x="58" y="66"/>
                </a:lnTo>
                <a:lnTo>
                  <a:pt x="68" y="56"/>
                </a:lnTo>
                <a:lnTo>
                  <a:pt x="134" y="56"/>
                </a:lnTo>
                <a:lnTo>
                  <a:pt x="167" y="28"/>
                </a:lnTo>
                <a:lnTo>
                  <a:pt x="203" y="15"/>
                </a:lnTo>
                <a:lnTo>
                  <a:pt x="236" y="6"/>
                </a:lnTo>
                <a:lnTo>
                  <a:pt x="240" y="0"/>
                </a:lnTo>
                <a:lnTo>
                  <a:pt x="287" y="25"/>
                </a:lnTo>
                <a:lnTo>
                  <a:pt x="34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6" name="Freeform 106"/>
          <p:cNvSpPr>
            <a:spLocks/>
          </p:cNvSpPr>
          <p:nvPr/>
        </p:nvSpPr>
        <p:spPr bwMode="auto">
          <a:xfrm>
            <a:off x="1512888" y="4565650"/>
            <a:ext cx="765175" cy="215900"/>
          </a:xfrm>
          <a:custGeom>
            <a:avLst/>
            <a:gdLst>
              <a:gd name="T0" fmla="*/ 2147483647 w 439"/>
              <a:gd name="T1" fmla="*/ 2147483647 h 139"/>
              <a:gd name="T2" fmla="*/ 2147483647 w 439"/>
              <a:gd name="T3" fmla="*/ 2147483647 h 139"/>
              <a:gd name="T4" fmla="*/ 2147483647 w 439"/>
              <a:gd name="T5" fmla="*/ 2147483647 h 139"/>
              <a:gd name="T6" fmla="*/ 2147483647 w 439"/>
              <a:gd name="T7" fmla="*/ 2147483647 h 139"/>
              <a:gd name="T8" fmla="*/ 2147483647 w 439"/>
              <a:gd name="T9" fmla="*/ 2147483647 h 139"/>
              <a:gd name="T10" fmla="*/ 2147483647 w 439"/>
              <a:gd name="T11" fmla="*/ 2147483647 h 139"/>
              <a:gd name="T12" fmla="*/ 2147483647 w 439"/>
              <a:gd name="T13" fmla="*/ 2147483647 h 139"/>
              <a:gd name="T14" fmla="*/ 2147483647 w 439"/>
              <a:gd name="T15" fmla="*/ 2147483647 h 139"/>
              <a:gd name="T16" fmla="*/ 2147483647 w 439"/>
              <a:gd name="T17" fmla="*/ 2147483647 h 139"/>
              <a:gd name="T18" fmla="*/ 2147483647 w 439"/>
              <a:gd name="T19" fmla="*/ 2147483647 h 139"/>
              <a:gd name="T20" fmla="*/ 2147483647 w 439"/>
              <a:gd name="T21" fmla="*/ 2147483647 h 139"/>
              <a:gd name="T22" fmla="*/ 2147483647 w 439"/>
              <a:gd name="T23" fmla="*/ 2147483647 h 139"/>
              <a:gd name="T24" fmla="*/ 2147483647 w 439"/>
              <a:gd name="T25" fmla="*/ 2147483647 h 139"/>
              <a:gd name="T26" fmla="*/ 2147483647 w 439"/>
              <a:gd name="T27" fmla="*/ 2147483647 h 139"/>
              <a:gd name="T28" fmla="*/ 2147483647 w 439"/>
              <a:gd name="T29" fmla="*/ 2147483647 h 139"/>
              <a:gd name="T30" fmla="*/ 2147483647 w 439"/>
              <a:gd name="T31" fmla="*/ 2147483647 h 139"/>
              <a:gd name="T32" fmla="*/ 2147483647 w 439"/>
              <a:gd name="T33" fmla="*/ 2147483647 h 139"/>
              <a:gd name="T34" fmla="*/ 2147483647 w 439"/>
              <a:gd name="T35" fmla="*/ 2147483647 h 139"/>
              <a:gd name="T36" fmla="*/ 2147483647 w 439"/>
              <a:gd name="T37" fmla="*/ 2147483647 h 139"/>
              <a:gd name="T38" fmla="*/ 2147483647 w 439"/>
              <a:gd name="T39" fmla="*/ 2147483647 h 139"/>
              <a:gd name="T40" fmla="*/ 2147483647 w 439"/>
              <a:gd name="T41" fmla="*/ 2147483647 h 139"/>
              <a:gd name="T42" fmla="*/ 2147483647 w 439"/>
              <a:gd name="T43" fmla="*/ 2147483647 h 139"/>
              <a:gd name="T44" fmla="*/ 2147483647 w 439"/>
              <a:gd name="T45" fmla="*/ 2147483647 h 139"/>
              <a:gd name="T46" fmla="*/ 2147483647 w 439"/>
              <a:gd name="T47" fmla="*/ 2147483647 h 139"/>
              <a:gd name="T48" fmla="*/ 2147483647 w 439"/>
              <a:gd name="T49" fmla="*/ 2147483647 h 139"/>
              <a:gd name="T50" fmla="*/ 2147483647 w 439"/>
              <a:gd name="T51" fmla="*/ 2147483647 h 139"/>
              <a:gd name="T52" fmla="*/ 2147483647 w 439"/>
              <a:gd name="T53" fmla="*/ 2147483647 h 139"/>
              <a:gd name="T54" fmla="*/ 2147483647 w 439"/>
              <a:gd name="T55" fmla="*/ 2147483647 h 139"/>
              <a:gd name="T56" fmla="*/ 2147483647 w 439"/>
              <a:gd name="T57" fmla="*/ 2147483647 h 139"/>
              <a:gd name="T58" fmla="*/ 2147483647 w 439"/>
              <a:gd name="T59" fmla="*/ 2147483647 h 139"/>
              <a:gd name="T60" fmla="*/ 2147483647 w 439"/>
              <a:gd name="T61" fmla="*/ 2147483647 h 139"/>
              <a:gd name="T62" fmla="*/ 2147483647 w 439"/>
              <a:gd name="T63" fmla="*/ 2147483647 h 139"/>
              <a:gd name="T64" fmla="*/ 2147483647 w 439"/>
              <a:gd name="T65" fmla="*/ 2147483647 h 139"/>
              <a:gd name="T66" fmla="*/ 2147483647 w 439"/>
              <a:gd name="T67" fmla="*/ 2147483647 h 139"/>
              <a:gd name="T68" fmla="*/ 2147483647 w 439"/>
              <a:gd name="T69" fmla="*/ 2147483647 h 139"/>
              <a:gd name="T70" fmla="*/ 0 w 439"/>
              <a:gd name="T71" fmla="*/ 2147483647 h 139"/>
              <a:gd name="T72" fmla="*/ 2147483647 w 439"/>
              <a:gd name="T73" fmla="*/ 2147483647 h 139"/>
              <a:gd name="T74" fmla="*/ 2147483647 w 439"/>
              <a:gd name="T75" fmla="*/ 2147483647 h 139"/>
              <a:gd name="T76" fmla="*/ 2147483647 w 439"/>
              <a:gd name="T77" fmla="*/ 2147483647 h 139"/>
              <a:gd name="T78" fmla="*/ 2147483647 w 439"/>
              <a:gd name="T79" fmla="*/ 2147483647 h 139"/>
              <a:gd name="T80" fmla="*/ 2147483647 w 439"/>
              <a:gd name="T81" fmla="*/ 0 h 139"/>
              <a:gd name="T82" fmla="*/ 2147483647 w 439"/>
              <a:gd name="T83" fmla="*/ 2147483647 h 139"/>
              <a:gd name="T84" fmla="*/ 2147483647 w 439"/>
              <a:gd name="T85" fmla="*/ 2147483647 h 1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9" h="139">
                <a:moveTo>
                  <a:pt x="221" y="15"/>
                </a:moveTo>
                <a:lnTo>
                  <a:pt x="221" y="19"/>
                </a:lnTo>
                <a:lnTo>
                  <a:pt x="243" y="25"/>
                </a:lnTo>
                <a:lnTo>
                  <a:pt x="316" y="28"/>
                </a:lnTo>
                <a:lnTo>
                  <a:pt x="334" y="47"/>
                </a:lnTo>
                <a:lnTo>
                  <a:pt x="349" y="68"/>
                </a:lnTo>
                <a:lnTo>
                  <a:pt x="385" y="53"/>
                </a:lnTo>
                <a:lnTo>
                  <a:pt x="403" y="53"/>
                </a:lnTo>
                <a:lnTo>
                  <a:pt x="427" y="109"/>
                </a:lnTo>
                <a:lnTo>
                  <a:pt x="439" y="124"/>
                </a:lnTo>
                <a:lnTo>
                  <a:pt x="396" y="139"/>
                </a:lnTo>
                <a:lnTo>
                  <a:pt x="349" y="118"/>
                </a:lnTo>
                <a:lnTo>
                  <a:pt x="330" y="118"/>
                </a:lnTo>
                <a:lnTo>
                  <a:pt x="290" y="86"/>
                </a:lnTo>
                <a:lnTo>
                  <a:pt x="261" y="96"/>
                </a:lnTo>
                <a:lnTo>
                  <a:pt x="214" y="96"/>
                </a:lnTo>
                <a:lnTo>
                  <a:pt x="144" y="124"/>
                </a:lnTo>
                <a:lnTo>
                  <a:pt x="141" y="129"/>
                </a:lnTo>
                <a:lnTo>
                  <a:pt x="130" y="129"/>
                </a:lnTo>
                <a:lnTo>
                  <a:pt x="118" y="109"/>
                </a:lnTo>
                <a:lnTo>
                  <a:pt x="108" y="109"/>
                </a:lnTo>
                <a:lnTo>
                  <a:pt x="97" y="139"/>
                </a:lnTo>
                <a:lnTo>
                  <a:pt x="90" y="139"/>
                </a:lnTo>
                <a:lnTo>
                  <a:pt x="87" y="99"/>
                </a:lnTo>
                <a:lnTo>
                  <a:pt x="80" y="90"/>
                </a:lnTo>
                <a:lnTo>
                  <a:pt x="73" y="90"/>
                </a:lnTo>
                <a:lnTo>
                  <a:pt x="61" y="105"/>
                </a:lnTo>
                <a:lnTo>
                  <a:pt x="61" y="124"/>
                </a:lnTo>
                <a:lnTo>
                  <a:pt x="58" y="129"/>
                </a:lnTo>
                <a:lnTo>
                  <a:pt x="58" y="99"/>
                </a:lnTo>
                <a:lnTo>
                  <a:pt x="43" y="77"/>
                </a:lnTo>
                <a:lnTo>
                  <a:pt x="33" y="77"/>
                </a:lnTo>
                <a:lnTo>
                  <a:pt x="25" y="86"/>
                </a:lnTo>
                <a:lnTo>
                  <a:pt x="35" y="133"/>
                </a:lnTo>
                <a:lnTo>
                  <a:pt x="18" y="118"/>
                </a:lnTo>
                <a:lnTo>
                  <a:pt x="0" y="71"/>
                </a:lnTo>
                <a:lnTo>
                  <a:pt x="35" y="62"/>
                </a:lnTo>
                <a:lnTo>
                  <a:pt x="101" y="58"/>
                </a:lnTo>
                <a:lnTo>
                  <a:pt x="151" y="19"/>
                </a:lnTo>
                <a:lnTo>
                  <a:pt x="196" y="10"/>
                </a:lnTo>
                <a:lnTo>
                  <a:pt x="210" y="0"/>
                </a:lnTo>
                <a:lnTo>
                  <a:pt x="224" y="10"/>
                </a:lnTo>
                <a:lnTo>
                  <a:pt x="221" y="15"/>
                </a:lnTo>
                <a:close/>
              </a:path>
            </a:pathLst>
          </a:custGeom>
          <a:solidFill>
            <a:srgbClr val="2074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7" name="Freeform 107"/>
          <p:cNvSpPr>
            <a:spLocks/>
          </p:cNvSpPr>
          <p:nvPr/>
        </p:nvSpPr>
        <p:spPr bwMode="auto">
          <a:xfrm>
            <a:off x="9178925" y="4594225"/>
            <a:ext cx="209550" cy="195263"/>
          </a:xfrm>
          <a:custGeom>
            <a:avLst/>
            <a:gdLst>
              <a:gd name="T0" fmla="*/ 2147483647 w 120"/>
              <a:gd name="T1" fmla="*/ 2147483647 h 123"/>
              <a:gd name="T2" fmla="*/ 2147483647 w 120"/>
              <a:gd name="T3" fmla="*/ 2147483647 h 123"/>
              <a:gd name="T4" fmla="*/ 2147483647 w 120"/>
              <a:gd name="T5" fmla="*/ 2147483647 h 123"/>
              <a:gd name="T6" fmla="*/ 2147483647 w 120"/>
              <a:gd name="T7" fmla="*/ 2147483647 h 123"/>
              <a:gd name="T8" fmla="*/ 2147483647 w 120"/>
              <a:gd name="T9" fmla="*/ 2147483647 h 123"/>
              <a:gd name="T10" fmla="*/ 2147483647 w 120"/>
              <a:gd name="T11" fmla="*/ 2147483647 h 123"/>
              <a:gd name="T12" fmla="*/ 2147483647 w 120"/>
              <a:gd name="T13" fmla="*/ 2147483647 h 123"/>
              <a:gd name="T14" fmla="*/ 0 w 120"/>
              <a:gd name="T15" fmla="*/ 2147483647 h 123"/>
              <a:gd name="T16" fmla="*/ 2147483647 w 120"/>
              <a:gd name="T17" fmla="*/ 0 h 123"/>
              <a:gd name="T18" fmla="*/ 2147483647 w 120"/>
              <a:gd name="T19" fmla="*/ 0 h 123"/>
              <a:gd name="T20" fmla="*/ 2147483647 w 120"/>
              <a:gd name="T21" fmla="*/ 2147483647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123">
                <a:moveTo>
                  <a:pt x="92" y="18"/>
                </a:moveTo>
                <a:lnTo>
                  <a:pt x="99" y="61"/>
                </a:lnTo>
                <a:lnTo>
                  <a:pt x="120" y="89"/>
                </a:lnTo>
                <a:lnTo>
                  <a:pt x="118" y="114"/>
                </a:lnTo>
                <a:lnTo>
                  <a:pt x="95" y="123"/>
                </a:lnTo>
                <a:lnTo>
                  <a:pt x="66" y="114"/>
                </a:lnTo>
                <a:lnTo>
                  <a:pt x="5" y="74"/>
                </a:lnTo>
                <a:lnTo>
                  <a:pt x="0" y="37"/>
                </a:lnTo>
                <a:lnTo>
                  <a:pt x="37" y="0"/>
                </a:lnTo>
                <a:lnTo>
                  <a:pt x="70" y="0"/>
                </a:lnTo>
                <a:lnTo>
                  <a:pt x="92" y="18"/>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8" name="Freeform 108"/>
          <p:cNvSpPr>
            <a:spLocks/>
          </p:cNvSpPr>
          <p:nvPr/>
        </p:nvSpPr>
        <p:spPr bwMode="auto">
          <a:xfrm>
            <a:off x="9550400" y="4605338"/>
            <a:ext cx="201613" cy="173037"/>
          </a:xfrm>
          <a:custGeom>
            <a:avLst/>
            <a:gdLst>
              <a:gd name="T0" fmla="*/ 2147483647 w 116"/>
              <a:gd name="T1" fmla="*/ 2147483647 h 108"/>
              <a:gd name="T2" fmla="*/ 2147483647 w 116"/>
              <a:gd name="T3" fmla="*/ 2147483647 h 108"/>
              <a:gd name="T4" fmla="*/ 2147483647 w 116"/>
              <a:gd name="T5" fmla="*/ 2147483647 h 108"/>
              <a:gd name="T6" fmla="*/ 2147483647 w 116"/>
              <a:gd name="T7" fmla="*/ 2147483647 h 108"/>
              <a:gd name="T8" fmla="*/ 2147483647 w 116"/>
              <a:gd name="T9" fmla="*/ 2147483647 h 108"/>
              <a:gd name="T10" fmla="*/ 2147483647 w 116"/>
              <a:gd name="T11" fmla="*/ 2147483647 h 108"/>
              <a:gd name="T12" fmla="*/ 2147483647 w 116"/>
              <a:gd name="T13" fmla="*/ 2147483647 h 108"/>
              <a:gd name="T14" fmla="*/ 2147483647 w 116"/>
              <a:gd name="T15" fmla="*/ 2147483647 h 108"/>
              <a:gd name="T16" fmla="*/ 0 w 116"/>
              <a:gd name="T17" fmla="*/ 2147483647 h 108"/>
              <a:gd name="T18" fmla="*/ 2147483647 w 116"/>
              <a:gd name="T19" fmla="*/ 2147483647 h 108"/>
              <a:gd name="T20" fmla="*/ 2147483647 w 116"/>
              <a:gd name="T21" fmla="*/ 0 h 108"/>
              <a:gd name="T22" fmla="*/ 2147483647 w 116"/>
              <a:gd name="T23" fmla="*/ 2147483647 h 108"/>
              <a:gd name="T24" fmla="*/ 2147483647 w 116"/>
              <a:gd name="T25" fmla="*/ 2147483647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 h="108">
                <a:moveTo>
                  <a:pt x="58" y="18"/>
                </a:moveTo>
                <a:lnTo>
                  <a:pt x="73" y="22"/>
                </a:lnTo>
                <a:lnTo>
                  <a:pt x="99" y="52"/>
                </a:lnTo>
                <a:lnTo>
                  <a:pt x="106" y="52"/>
                </a:lnTo>
                <a:lnTo>
                  <a:pt x="116" y="65"/>
                </a:lnTo>
                <a:lnTo>
                  <a:pt x="109" y="93"/>
                </a:lnTo>
                <a:lnTo>
                  <a:pt x="76" y="108"/>
                </a:lnTo>
                <a:lnTo>
                  <a:pt x="29" y="104"/>
                </a:lnTo>
                <a:lnTo>
                  <a:pt x="0" y="61"/>
                </a:lnTo>
                <a:lnTo>
                  <a:pt x="5" y="28"/>
                </a:lnTo>
                <a:lnTo>
                  <a:pt x="26" y="0"/>
                </a:lnTo>
                <a:lnTo>
                  <a:pt x="48" y="3"/>
                </a:lnTo>
                <a:lnTo>
                  <a:pt x="5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39" name="Freeform 109"/>
          <p:cNvSpPr>
            <a:spLocks/>
          </p:cNvSpPr>
          <p:nvPr/>
        </p:nvSpPr>
        <p:spPr bwMode="auto">
          <a:xfrm>
            <a:off x="8750300" y="4643438"/>
            <a:ext cx="315913" cy="112712"/>
          </a:xfrm>
          <a:custGeom>
            <a:avLst/>
            <a:gdLst>
              <a:gd name="T0" fmla="*/ 2147483647 w 181"/>
              <a:gd name="T1" fmla="*/ 2147483647 h 71"/>
              <a:gd name="T2" fmla="*/ 2147483647 w 181"/>
              <a:gd name="T3" fmla="*/ 0 h 71"/>
              <a:gd name="T4" fmla="*/ 2147483647 w 181"/>
              <a:gd name="T5" fmla="*/ 2147483647 h 71"/>
              <a:gd name="T6" fmla="*/ 2147483647 w 181"/>
              <a:gd name="T7" fmla="*/ 2147483647 h 71"/>
              <a:gd name="T8" fmla="*/ 2147483647 w 181"/>
              <a:gd name="T9" fmla="*/ 2147483647 h 71"/>
              <a:gd name="T10" fmla="*/ 2147483647 w 181"/>
              <a:gd name="T11" fmla="*/ 2147483647 h 71"/>
              <a:gd name="T12" fmla="*/ 2147483647 w 181"/>
              <a:gd name="T13" fmla="*/ 2147483647 h 71"/>
              <a:gd name="T14" fmla="*/ 2147483647 w 181"/>
              <a:gd name="T15" fmla="*/ 2147483647 h 71"/>
              <a:gd name="T16" fmla="*/ 2147483647 w 181"/>
              <a:gd name="T17" fmla="*/ 2147483647 h 71"/>
              <a:gd name="T18" fmla="*/ 2147483647 w 181"/>
              <a:gd name="T19" fmla="*/ 2147483647 h 71"/>
              <a:gd name="T20" fmla="*/ 2147483647 w 181"/>
              <a:gd name="T21" fmla="*/ 2147483647 h 71"/>
              <a:gd name="T22" fmla="*/ 2147483647 w 181"/>
              <a:gd name="T23" fmla="*/ 2147483647 h 71"/>
              <a:gd name="T24" fmla="*/ 2147483647 w 181"/>
              <a:gd name="T25" fmla="*/ 2147483647 h 71"/>
              <a:gd name="T26" fmla="*/ 2147483647 w 181"/>
              <a:gd name="T27" fmla="*/ 2147483647 h 71"/>
              <a:gd name="T28" fmla="*/ 2147483647 w 181"/>
              <a:gd name="T29" fmla="*/ 2147483647 h 71"/>
              <a:gd name="T30" fmla="*/ 2147483647 w 181"/>
              <a:gd name="T31" fmla="*/ 2147483647 h 71"/>
              <a:gd name="T32" fmla="*/ 0 w 181"/>
              <a:gd name="T33" fmla="*/ 2147483647 h 71"/>
              <a:gd name="T34" fmla="*/ 2147483647 w 181"/>
              <a:gd name="T35" fmla="*/ 2147483647 h 71"/>
              <a:gd name="T36" fmla="*/ 2147483647 w 181"/>
              <a:gd name="T37" fmla="*/ 0 h 71"/>
              <a:gd name="T38" fmla="*/ 2147483647 w 181"/>
              <a:gd name="T39" fmla="*/ 0 h 71"/>
              <a:gd name="T40" fmla="*/ 2147483647 w 181"/>
              <a:gd name="T41" fmla="*/ 2147483647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1" h="71">
                <a:moveTo>
                  <a:pt x="68" y="13"/>
                </a:moveTo>
                <a:lnTo>
                  <a:pt x="115" y="0"/>
                </a:lnTo>
                <a:lnTo>
                  <a:pt x="163" y="34"/>
                </a:lnTo>
                <a:lnTo>
                  <a:pt x="167" y="28"/>
                </a:lnTo>
                <a:lnTo>
                  <a:pt x="177" y="28"/>
                </a:lnTo>
                <a:lnTo>
                  <a:pt x="181" y="43"/>
                </a:lnTo>
                <a:lnTo>
                  <a:pt x="174" y="52"/>
                </a:lnTo>
                <a:lnTo>
                  <a:pt x="170" y="47"/>
                </a:lnTo>
                <a:lnTo>
                  <a:pt x="167" y="47"/>
                </a:lnTo>
                <a:lnTo>
                  <a:pt x="163" y="71"/>
                </a:lnTo>
                <a:lnTo>
                  <a:pt x="127" y="65"/>
                </a:lnTo>
                <a:lnTo>
                  <a:pt x="40" y="65"/>
                </a:lnTo>
                <a:lnTo>
                  <a:pt x="24" y="52"/>
                </a:lnTo>
                <a:lnTo>
                  <a:pt x="17" y="65"/>
                </a:lnTo>
                <a:lnTo>
                  <a:pt x="17" y="71"/>
                </a:lnTo>
                <a:lnTo>
                  <a:pt x="7" y="71"/>
                </a:lnTo>
                <a:lnTo>
                  <a:pt x="0" y="56"/>
                </a:lnTo>
                <a:lnTo>
                  <a:pt x="7" y="28"/>
                </a:lnTo>
                <a:lnTo>
                  <a:pt x="28" y="0"/>
                </a:lnTo>
                <a:lnTo>
                  <a:pt x="47" y="0"/>
                </a:lnTo>
                <a:lnTo>
                  <a:pt x="6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0" name="Freeform 110"/>
          <p:cNvSpPr>
            <a:spLocks/>
          </p:cNvSpPr>
          <p:nvPr/>
        </p:nvSpPr>
        <p:spPr bwMode="auto">
          <a:xfrm>
            <a:off x="9236075" y="4662488"/>
            <a:ext cx="100013" cy="103187"/>
          </a:xfrm>
          <a:custGeom>
            <a:avLst/>
            <a:gdLst>
              <a:gd name="T0" fmla="*/ 2147483647 w 57"/>
              <a:gd name="T1" fmla="*/ 2147483647 h 65"/>
              <a:gd name="T2" fmla="*/ 2147483647 w 57"/>
              <a:gd name="T3" fmla="*/ 2147483647 h 65"/>
              <a:gd name="T4" fmla="*/ 2147483647 w 57"/>
              <a:gd name="T5" fmla="*/ 2147483647 h 65"/>
              <a:gd name="T6" fmla="*/ 2147483647 w 57"/>
              <a:gd name="T7" fmla="*/ 2147483647 h 65"/>
              <a:gd name="T8" fmla="*/ 2147483647 w 57"/>
              <a:gd name="T9" fmla="*/ 2147483647 h 65"/>
              <a:gd name="T10" fmla="*/ 0 w 57"/>
              <a:gd name="T11" fmla="*/ 2147483647 h 65"/>
              <a:gd name="T12" fmla="*/ 2147483647 w 57"/>
              <a:gd name="T13" fmla="*/ 0 h 65"/>
              <a:gd name="T14" fmla="*/ 2147483647 w 57"/>
              <a:gd name="T15" fmla="*/ 2147483647 h 65"/>
              <a:gd name="T16" fmla="*/ 2147483647 w 57"/>
              <a:gd name="T17" fmla="*/ 214748364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 h="65">
                <a:moveTo>
                  <a:pt x="47" y="46"/>
                </a:moveTo>
                <a:lnTo>
                  <a:pt x="57" y="61"/>
                </a:lnTo>
                <a:lnTo>
                  <a:pt x="57" y="65"/>
                </a:lnTo>
                <a:lnTo>
                  <a:pt x="36" y="46"/>
                </a:lnTo>
                <a:lnTo>
                  <a:pt x="29" y="43"/>
                </a:lnTo>
                <a:lnTo>
                  <a:pt x="0" y="24"/>
                </a:lnTo>
                <a:lnTo>
                  <a:pt x="17" y="0"/>
                </a:lnTo>
                <a:lnTo>
                  <a:pt x="36" y="9"/>
                </a:lnTo>
                <a:lnTo>
                  <a:pt x="47" y="46"/>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1" name="Freeform 111"/>
          <p:cNvSpPr>
            <a:spLocks/>
          </p:cNvSpPr>
          <p:nvPr/>
        </p:nvSpPr>
        <p:spPr bwMode="auto">
          <a:xfrm>
            <a:off x="1706563" y="4668838"/>
            <a:ext cx="74612" cy="74612"/>
          </a:xfrm>
          <a:custGeom>
            <a:avLst/>
            <a:gdLst>
              <a:gd name="T0" fmla="*/ 2147483647 w 18"/>
              <a:gd name="T1" fmla="*/ 2147483647 h 32"/>
              <a:gd name="T2" fmla="*/ 2147483647 w 18"/>
              <a:gd name="T3" fmla="*/ 2147483647 h 32"/>
              <a:gd name="T4" fmla="*/ 2147483647 w 18"/>
              <a:gd name="T5" fmla="*/ 2147483647 h 32"/>
              <a:gd name="T6" fmla="*/ 0 w 18"/>
              <a:gd name="T7" fmla="*/ 2147483647 h 32"/>
              <a:gd name="T8" fmla="*/ 2147483647 w 18"/>
              <a:gd name="T9" fmla="*/ 0 h 32"/>
              <a:gd name="T10" fmla="*/ 2147483647 w 18"/>
              <a:gd name="T11" fmla="*/ 0 h 32"/>
              <a:gd name="T12" fmla="*/ 2147483647 w 18"/>
              <a:gd name="T13" fmla="*/ 2147483647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32">
                <a:moveTo>
                  <a:pt x="18" y="10"/>
                </a:moveTo>
                <a:lnTo>
                  <a:pt x="18" y="23"/>
                </a:lnTo>
                <a:lnTo>
                  <a:pt x="10" y="32"/>
                </a:lnTo>
                <a:lnTo>
                  <a:pt x="0" y="13"/>
                </a:lnTo>
                <a:lnTo>
                  <a:pt x="8" y="0"/>
                </a:lnTo>
                <a:lnTo>
                  <a:pt x="15" y="0"/>
                </a:lnTo>
                <a:lnTo>
                  <a:pt x="18"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2" name="Freeform 112"/>
          <p:cNvSpPr>
            <a:spLocks/>
          </p:cNvSpPr>
          <p:nvPr/>
        </p:nvSpPr>
        <p:spPr bwMode="auto">
          <a:xfrm>
            <a:off x="9609138" y="4676775"/>
            <a:ext cx="74612" cy="74613"/>
          </a:xfrm>
          <a:custGeom>
            <a:avLst/>
            <a:gdLst>
              <a:gd name="T0" fmla="*/ 2147483647 w 40"/>
              <a:gd name="T1" fmla="*/ 2147483647 h 37"/>
              <a:gd name="T2" fmla="*/ 2147483647 w 40"/>
              <a:gd name="T3" fmla="*/ 2147483647 h 37"/>
              <a:gd name="T4" fmla="*/ 0 w 40"/>
              <a:gd name="T5" fmla="*/ 2147483647 h 37"/>
              <a:gd name="T6" fmla="*/ 0 w 40"/>
              <a:gd name="T7" fmla="*/ 0 h 37"/>
              <a:gd name="T8" fmla="*/ 2147483647 w 40"/>
              <a:gd name="T9" fmla="*/ 2147483647 h 37"/>
              <a:gd name="T10" fmla="*/ 2147483647 w 40"/>
              <a:gd name="T11" fmla="*/ 2147483647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37">
                <a:moveTo>
                  <a:pt x="40" y="37"/>
                </a:moveTo>
                <a:lnTo>
                  <a:pt x="7" y="37"/>
                </a:lnTo>
                <a:lnTo>
                  <a:pt x="0" y="24"/>
                </a:lnTo>
                <a:lnTo>
                  <a:pt x="0" y="0"/>
                </a:lnTo>
                <a:lnTo>
                  <a:pt x="25" y="9"/>
                </a:lnTo>
                <a:lnTo>
                  <a:pt x="40" y="37"/>
                </a:lnTo>
                <a:close/>
              </a:path>
            </a:pathLst>
          </a:custGeom>
          <a:solidFill>
            <a:srgbClr val="BAB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3" name="Freeform 113"/>
          <p:cNvSpPr>
            <a:spLocks/>
          </p:cNvSpPr>
          <p:nvPr/>
        </p:nvSpPr>
        <p:spPr bwMode="auto">
          <a:xfrm>
            <a:off x="9737725" y="4752975"/>
            <a:ext cx="254000" cy="74613"/>
          </a:xfrm>
          <a:custGeom>
            <a:avLst/>
            <a:gdLst>
              <a:gd name="T0" fmla="*/ 2147483647 w 146"/>
              <a:gd name="T1" fmla="*/ 2147483647 h 43"/>
              <a:gd name="T2" fmla="*/ 2147483647 w 146"/>
              <a:gd name="T3" fmla="*/ 2147483647 h 43"/>
              <a:gd name="T4" fmla="*/ 0 w 146"/>
              <a:gd name="T5" fmla="*/ 2147483647 h 43"/>
              <a:gd name="T6" fmla="*/ 2147483647 w 146"/>
              <a:gd name="T7" fmla="*/ 0 h 43"/>
              <a:gd name="T8" fmla="*/ 2147483647 w 146"/>
              <a:gd name="T9" fmla="*/ 2147483647 h 43"/>
              <a:gd name="T10" fmla="*/ 2147483647 w 146"/>
              <a:gd name="T11" fmla="*/ 2147483647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6" h="43">
                <a:moveTo>
                  <a:pt x="146" y="34"/>
                </a:moveTo>
                <a:lnTo>
                  <a:pt x="61" y="43"/>
                </a:lnTo>
                <a:lnTo>
                  <a:pt x="0" y="39"/>
                </a:lnTo>
                <a:lnTo>
                  <a:pt x="123" y="0"/>
                </a:lnTo>
                <a:lnTo>
                  <a:pt x="146" y="6"/>
                </a:lnTo>
                <a:lnTo>
                  <a:pt x="146" y="34"/>
                </a:lnTo>
                <a:close/>
              </a:path>
            </a:pathLst>
          </a:custGeom>
          <a:solidFill>
            <a:srgbClr val="6C8C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4" name="Freeform 114"/>
          <p:cNvSpPr>
            <a:spLocks/>
          </p:cNvSpPr>
          <p:nvPr/>
        </p:nvSpPr>
        <p:spPr bwMode="auto">
          <a:xfrm>
            <a:off x="6302375" y="3802063"/>
            <a:ext cx="3689350" cy="2120900"/>
          </a:xfrm>
          <a:custGeom>
            <a:avLst/>
            <a:gdLst>
              <a:gd name="T0" fmla="*/ 2147483647 w 2118"/>
              <a:gd name="T1" fmla="*/ 2147483647 h 1352"/>
              <a:gd name="T2" fmla="*/ 2147483647 w 2118"/>
              <a:gd name="T3" fmla="*/ 2147483647 h 1352"/>
              <a:gd name="T4" fmla="*/ 2147483647 w 2118"/>
              <a:gd name="T5" fmla="*/ 2147483647 h 1352"/>
              <a:gd name="T6" fmla="*/ 2147483647 w 2118"/>
              <a:gd name="T7" fmla="*/ 2147483647 h 1352"/>
              <a:gd name="T8" fmla="*/ 2147483647 w 2118"/>
              <a:gd name="T9" fmla="*/ 2147483647 h 1352"/>
              <a:gd name="T10" fmla="*/ 2147483647 w 2118"/>
              <a:gd name="T11" fmla="*/ 2147483647 h 1352"/>
              <a:gd name="T12" fmla="*/ 2147483647 w 2118"/>
              <a:gd name="T13" fmla="*/ 2147483647 h 1352"/>
              <a:gd name="T14" fmla="*/ 2147483647 w 2118"/>
              <a:gd name="T15" fmla="*/ 2147483647 h 1352"/>
              <a:gd name="T16" fmla="*/ 2147483647 w 2118"/>
              <a:gd name="T17" fmla="*/ 2147483647 h 1352"/>
              <a:gd name="T18" fmla="*/ 2147483647 w 2118"/>
              <a:gd name="T19" fmla="*/ 2147483647 h 1352"/>
              <a:gd name="T20" fmla="*/ 2147483647 w 2118"/>
              <a:gd name="T21" fmla="*/ 2147483647 h 1352"/>
              <a:gd name="T22" fmla="*/ 2147483647 w 2118"/>
              <a:gd name="T23" fmla="*/ 2147483647 h 1352"/>
              <a:gd name="T24" fmla="*/ 2147483647 w 2118"/>
              <a:gd name="T25" fmla="*/ 2147483647 h 1352"/>
              <a:gd name="T26" fmla="*/ 2147483647 w 2118"/>
              <a:gd name="T27" fmla="*/ 2147483647 h 1352"/>
              <a:gd name="T28" fmla="*/ 2147483647 w 2118"/>
              <a:gd name="T29" fmla="*/ 2147483647 h 1352"/>
              <a:gd name="T30" fmla="*/ 2147483647 w 2118"/>
              <a:gd name="T31" fmla="*/ 2147483647 h 1352"/>
              <a:gd name="T32" fmla="*/ 2147483647 w 2118"/>
              <a:gd name="T33" fmla="*/ 2147483647 h 1352"/>
              <a:gd name="T34" fmla="*/ 2147483647 w 2118"/>
              <a:gd name="T35" fmla="*/ 2147483647 h 1352"/>
              <a:gd name="T36" fmla="*/ 2147483647 w 2118"/>
              <a:gd name="T37" fmla="*/ 2147483647 h 1352"/>
              <a:gd name="T38" fmla="*/ 2147483647 w 2118"/>
              <a:gd name="T39" fmla="*/ 2147483647 h 1352"/>
              <a:gd name="T40" fmla="*/ 2147483647 w 2118"/>
              <a:gd name="T41" fmla="*/ 2147483647 h 1352"/>
              <a:gd name="T42" fmla="*/ 2147483647 w 2118"/>
              <a:gd name="T43" fmla="*/ 2147483647 h 1352"/>
              <a:gd name="T44" fmla="*/ 2147483647 w 2118"/>
              <a:gd name="T45" fmla="*/ 2147483647 h 1352"/>
              <a:gd name="T46" fmla="*/ 2147483647 w 2118"/>
              <a:gd name="T47" fmla="*/ 2147483647 h 1352"/>
              <a:gd name="T48" fmla="*/ 2147483647 w 2118"/>
              <a:gd name="T49" fmla="*/ 2147483647 h 1352"/>
              <a:gd name="T50" fmla="*/ 2147483647 w 2118"/>
              <a:gd name="T51" fmla="*/ 2147483647 h 1352"/>
              <a:gd name="T52" fmla="*/ 2147483647 w 2118"/>
              <a:gd name="T53" fmla="*/ 2147483647 h 1352"/>
              <a:gd name="T54" fmla="*/ 2147483647 w 2118"/>
              <a:gd name="T55" fmla="*/ 2147483647 h 1352"/>
              <a:gd name="T56" fmla="*/ 2147483647 w 2118"/>
              <a:gd name="T57" fmla="*/ 2147483647 h 1352"/>
              <a:gd name="T58" fmla="*/ 2147483647 w 2118"/>
              <a:gd name="T59" fmla="*/ 2147483647 h 1352"/>
              <a:gd name="T60" fmla="*/ 2147483647 w 2118"/>
              <a:gd name="T61" fmla="*/ 2147483647 h 1352"/>
              <a:gd name="T62" fmla="*/ 2147483647 w 2118"/>
              <a:gd name="T63" fmla="*/ 2147483647 h 1352"/>
              <a:gd name="T64" fmla="*/ 2147483647 w 2118"/>
              <a:gd name="T65" fmla="*/ 2147483647 h 1352"/>
              <a:gd name="T66" fmla="*/ 2147483647 w 2118"/>
              <a:gd name="T67" fmla="*/ 2147483647 h 1352"/>
              <a:gd name="T68" fmla="*/ 2147483647 w 2118"/>
              <a:gd name="T69" fmla="*/ 2147483647 h 1352"/>
              <a:gd name="T70" fmla="*/ 2147483647 w 2118"/>
              <a:gd name="T71" fmla="*/ 2147483647 h 1352"/>
              <a:gd name="T72" fmla="*/ 2147483647 w 2118"/>
              <a:gd name="T73" fmla="*/ 2147483647 h 1352"/>
              <a:gd name="T74" fmla="*/ 2147483647 w 2118"/>
              <a:gd name="T75" fmla="*/ 2147483647 h 1352"/>
              <a:gd name="T76" fmla="*/ 2147483647 w 2118"/>
              <a:gd name="T77" fmla="*/ 2147483647 h 1352"/>
              <a:gd name="T78" fmla="*/ 2147483647 w 2118"/>
              <a:gd name="T79" fmla="*/ 2147483647 h 1352"/>
              <a:gd name="T80" fmla="*/ 2147483647 w 2118"/>
              <a:gd name="T81" fmla="*/ 2147483647 h 1352"/>
              <a:gd name="T82" fmla="*/ 2147483647 w 2118"/>
              <a:gd name="T83" fmla="*/ 2147483647 h 1352"/>
              <a:gd name="T84" fmla="*/ 2147483647 w 2118"/>
              <a:gd name="T85" fmla="*/ 2147483647 h 1352"/>
              <a:gd name="T86" fmla="*/ 2147483647 w 2118"/>
              <a:gd name="T87" fmla="*/ 2147483647 h 1352"/>
              <a:gd name="T88" fmla="*/ 2147483647 w 2118"/>
              <a:gd name="T89" fmla="*/ 2147483647 h 1352"/>
              <a:gd name="T90" fmla="*/ 2147483647 w 2118"/>
              <a:gd name="T91" fmla="*/ 2147483647 h 1352"/>
              <a:gd name="T92" fmla="*/ 2147483647 w 2118"/>
              <a:gd name="T93" fmla="*/ 2147483647 h 1352"/>
              <a:gd name="T94" fmla="*/ 2147483647 w 2118"/>
              <a:gd name="T95" fmla="*/ 2147483647 h 1352"/>
              <a:gd name="T96" fmla="*/ 2147483647 w 2118"/>
              <a:gd name="T97" fmla="*/ 0 h 1352"/>
              <a:gd name="T98" fmla="*/ 2147483647 w 2118"/>
              <a:gd name="T99" fmla="*/ 2147483647 h 13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8" h="1352">
                <a:moveTo>
                  <a:pt x="2118" y="843"/>
                </a:moveTo>
                <a:lnTo>
                  <a:pt x="1870" y="837"/>
                </a:lnTo>
                <a:lnTo>
                  <a:pt x="1844" y="837"/>
                </a:lnTo>
                <a:lnTo>
                  <a:pt x="1837" y="852"/>
                </a:lnTo>
                <a:lnTo>
                  <a:pt x="1851" y="871"/>
                </a:lnTo>
                <a:lnTo>
                  <a:pt x="2080" y="871"/>
                </a:lnTo>
                <a:lnTo>
                  <a:pt x="2118" y="880"/>
                </a:lnTo>
                <a:lnTo>
                  <a:pt x="2070" y="895"/>
                </a:lnTo>
                <a:lnTo>
                  <a:pt x="1909" y="889"/>
                </a:lnTo>
                <a:lnTo>
                  <a:pt x="1809" y="865"/>
                </a:lnTo>
                <a:lnTo>
                  <a:pt x="1728" y="828"/>
                </a:lnTo>
                <a:lnTo>
                  <a:pt x="1665" y="828"/>
                </a:lnTo>
                <a:lnTo>
                  <a:pt x="1575" y="865"/>
                </a:lnTo>
                <a:lnTo>
                  <a:pt x="1561" y="880"/>
                </a:lnTo>
                <a:lnTo>
                  <a:pt x="1561" y="899"/>
                </a:lnTo>
                <a:lnTo>
                  <a:pt x="1568" y="908"/>
                </a:lnTo>
                <a:lnTo>
                  <a:pt x="1651" y="865"/>
                </a:lnTo>
                <a:lnTo>
                  <a:pt x="1703" y="856"/>
                </a:lnTo>
                <a:lnTo>
                  <a:pt x="1826" y="904"/>
                </a:lnTo>
                <a:lnTo>
                  <a:pt x="1880" y="918"/>
                </a:lnTo>
                <a:lnTo>
                  <a:pt x="1906" y="918"/>
                </a:lnTo>
                <a:lnTo>
                  <a:pt x="2012" y="933"/>
                </a:lnTo>
                <a:lnTo>
                  <a:pt x="2059" y="923"/>
                </a:lnTo>
                <a:lnTo>
                  <a:pt x="2063" y="923"/>
                </a:lnTo>
                <a:lnTo>
                  <a:pt x="2066" y="936"/>
                </a:lnTo>
                <a:lnTo>
                  <a:pt x="2073" y="948"/>
                </a:lnTo>
                <a:lnTo>
                  <a:pt x="2118" y="942"/>
                </a:lnTo>
                <a:lnTo>
                  <a:pt x="2118" y="1290"/>
                </a:lnTo>
                <a:lnTo>
                  <a:pt x="2047" y="1290"/>
                </a:lnTo>
                <a:lnTo>
                  <a:pt x="2015" y="1318"/>
                </a:lnTo>
                <a:lnTo>
                  <a:pt x="1823" y="1318"/>
                </a:lnTo>
                <a:lnTo>
                  <a:pt x="1816" y="1328"/>
                </a:lnTo>
                <a:lnTo>
                  <a:pt x="1826" y="1352"/>
                </a:lnTo>
                <a:lnTo>
                  <a:pt x="1736" y="1303"/>
                </a:lnTo>
                <a:lnTo>
                  <a:pt x="1640" y="1260"/>
                </a:lnTo>
                <a:lnTo>
                  <a:pt x="1564" y="1189"/>
                </a:lnTo>
                <a:lnTo>
                  <a:pt x="1469" y="1146"/>
                </a:lnTo>
                <a:lnTo>
                  <a:pt x="1434" y="1109"/>
                </a:lnTo>
                <a:lnTo>
                  <a:pt x="1368" y="1099"/>
                </a:lnTo>
                <a:lnTo>
                  <a:pt x="1271" y="1094"/>
                </a:lnTo>
                <a:lnTo>
                  <a:pt x="1271" y="1090"/>
                </a:lnTo>
                <a:lnTo>
                  <a:pt x="1266" y="1084"/>
                </a:lnTo>
                <a:lnTo>
                  <a:pt x="1262" y="1090"/>
                </a:lnTo>
                <a:lnTo>
                  <a:pt x="1248" y="1090"/>
                </a:lnTo>
                <a:lnTo>
                  <a:pt x="1245" y="1084"/>
                </a:lnTo>
                <a:lnTo>
                  <a:pt x="1252" y="1060"/>
                </a:lnTo>
                <a:lnTo>
                  <a:pt x="1328" y="1004"/>
                </a:lnTo>
                <a:lnTo>
                  <a:pt x="1375" y="957"/>
                </a:lnTo>
                <a:lnTo>
                  <a:pt x="1434" y="923"/>
                </a:lnTo>
                <a:lnTo>
                  <a:pt x="1459" y="889"/>
                </a:lnTo>
                <a:lnTo>
                  <a:pt x="1459" y="874"/>
                </a:lnTo>
                <a:lnTo>
                  <a:pt x="1415" y="818"/>
                </a:lnTo>
                <a:lnTo>
                  <a:pt x="1371" y="800"/>
                </a:lnTo>
                <a:lnTo>
                  <a:pt x="1368" y="800"/>
                </a:lnTo>
                <a:lnTo>
                  <a:pt x="1361" y="788"/>
                </a:lnTo>
                <a:lnTo>
                  <a:pt x="1404" y="756"/>
                </a:lnTo>
                <a:lnTo>
                  <a:pt x="1427" y="695"/>
                </a:lnTo>
                <a:lnTo>
                  <a:pt x="1427" y="674"/>
                </a:lnTo>
                <a:lnTo>
                  <a:pt x="1408" y="661"/>
                </a:lnTo>
                <a:lnTo>
                  <a:pt x="1368" y="655"/>
                </a:lnTo>
                <a:lnTo>
                  <a:pt x="1313" y="640"/>
                </a:lnTo>
                <a:lnTo>
                  <a:pt x="1245" y="640"/>
                </a:lnTo>
                <a:lnTo>
                  <a:pt x="1158" y="603"/>
                </a:lnTo>
                <a:lnTo>
                  <a:pt x="1095" y="562"/>
                </a:lnTo>
                <a:lnTo>
                  <a:pt x="972" y="547"/>
                </a:lnTo>
                <a:lnTo>
                  <a:pt x="873" y="470"/>
                </a:lnTo>
                <a:lnTo>
                  <a:pt x="851" y="461"/>
                </a:lnTo>
                <a:lnTo>
                  <a:pt x="804" y="408"/>
                </a:lnTo>
                <a:lnTo>
                  <a:pt x="750" y="399"/>
                </a:lnTo>
                <a:lnTo>
                  <a:pt x="691" y="389"/>
                </a:lnTo>
                <a:lnTo>
                  <a:pt x="608" y="337"/>
                </a:lnTo>
                <a:lnTo>
                  <a:pt x="462" y="328"/>
                </a:lnTo>
                <a:lnTo>
                  <a:pt x="356" y="309"/>
                </a:lnTo>
                <a:lnTo>
                  <a:pt x="165" y="300"/>
                </a:lnTo>
                <a:lnTo>
                  <a:pt x="0" y="300"/>
                </a:lnTo>
                <a:lnTo>
                  <a:pt x="87" y="285"/>
                </a:lnTo>
                <a:lnTo>
                  <a:pt x="190" y="275"/>
                </a:lnTo>
                <a:lnTo>
                  <a:pt x="554" y="242"/>
                </a:lnTo>
                <a:lnTo>
                  <a:pt x="627" y="232"/>
                </a:lnTo>
                <a:lnTo>
                  <a:pt x="670" y="223"/>
                </a:lnTo>
                <a:lnTo>
                  <a:pt x="714" y="223"/>
                </a:lnTo>
                <a:lnTo>
                  <a:pt x="896" y="232"/>
                </a:lnTo>
                <a:lnTo>
                  <a:pt x="1069" y="208"/>
                </a:lnTo>
                <a:lnTo>
                  <a:pt x="1226" y="242"/>
                </a:lnTo>
                <a:lnTo>
                  <a:pt x="1342" y="223"/>
                </a:lnTo>
                <a:lnTo>
                  <a:pt x="1371" y="204"/>
                </a:lnTo>
                <a:lnTo>
                  <a:pt x="1429" y="133"/>
                </a:lnTo>
                <a:lnTo>
                  <a:pt x="1488" y="124"/>
                </a:lnTo>
                <a:lnTo>
                  <a:pt x="1557" y="152"/>
                </a:lnTo>
                <a:lnTo>
                  <a:pt x="1648" y="157"/>
                </a:lnTo>
                <a:lnTo>
                  <a:pt x="1691" y="170"/>
                </a:lnTo>
                <a:lnTo>
                  <a:pt x="1703" y="161"/>
                </a:lnTo>
                <a:lnTo>
                  <a:pt x="1724" y="161"/>
                </a:lnTo>
                <a:lnTo>
                  <a:pt x="1778" y="124"/>
                </a:lnTo>
                <a:lnTo>
                  <a:pt x="1830" y="62"/>
                </a:lnTo>
                <a:lnTo>
                  <a:pt x="1939" y="9"/>
                </a:lnTo>
                <a:lnTo>
                  <a:pt x="2106" y="4"/>
                </a:lnTo>
                <a:lnTo>
                  <a:pt x="2110" y="0"/>
                </a:lnTo>
                <a:lnTo>
                  <a:pt x="2118" y="0"/>
                </a:lnTo>
                <a:lnTo>
                  <a:pt x="2118" y="843"/>
                </a:lnTo>
                <a:close/>
              </a:path>
            </a:pathLst>
          </a:custGeom>
          <a:solidFill>
            <a:srgbClr val="55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5" name="Freeform 115"/>
          <p:cNvSpPr>
            <a:spLocks/>
          </p:cNvSpPr>
          <p:nvPr/>
        </p:nvSpPr>
        <p:spPr bwMode="auto">
          <a:xfrm>
            <a:off x="4902200" y="4511675"/>
            <a:ext cx="4573588" cy="750888"/>
          </a:xfrm>
          <a:custGeom>
            <a:avLst/>
            <a:gdLst>
              <a:gd name="T0" fmla="*/ 2147483647 w 2626"/>
              <a:gd name="T1" fmla="*/ 2147483647 h 478"/>
              <a:gd name="T2" fmla="*/ 2147483647 w 2626"/>
              <a:gd name="T3" fmla="*/ 2147483647 h 478"/>
              <a:gd name="T4" fmla="*/ 2147483647 w 2626"/>
              <a:gd name="T5" fmla="*/ 2147483647 h 478"/>
              <a:gd name="T6" fmla="*/ 2147483647 w 2626"/>
              <a:gd name="T7" fmla="*/ 2147483647 h 478"/>
              <a:gd name="T8" fmla="*/ 2147483647 w 2626"/>
              <a:gd name="T9" fmla="*/ 2147483647 h 478"/>
              <a:gd name="T10" fmla="*/ 2147483647 w 2626"/>
              <a:gd name="T11" fmla="*/ 2147483647 h 478"/>
              <a:gd name="T12" fmla="*/ 2147483647 w 2626"/>
              <a:gd name="T13" fmla="*/ 2147483647 h 478"/>
              <a:gd name="T14" fmla="*/ 2147483647 w 2626"/>
              <a:gd name="T15" fmla="*/ 2147483647 h 478"/>
              <a:gd name="T16" fmla="*/ 2147483647 w 2626"/>
              <a:gd name="T17" fmla="*/ 2147483647 h 478"/>
              <a:gd name="T18" fmla="*/ 2147483647 w 2626"/>
              <a:gd name="T19" fmla="*/ 2147483647 h 478"/>
              <a:gd name="T20" fmla="*/ 2147483647 w 2626"/>
              <a:gd name="T21" fmla="*/ 2147483647 h 478"/>
              <a:gd name="T22" fmla="*/ 2147483647 w 2626"/>
              <a:gd name="T23" fmla="*/ 2147483647 h 478"/>
              <a:gd name="T24" fmla="*/ 2147483647 w 2626"/>
              <a:gd name="T25" fmla="*/ 2147483647 h 478"/>
              <a:gd name="T26" fmla="*/ 2147483647 w 2626"/>
              <a:gd name="T27" fmla="*/ 2147483647 h 478"/>
              <a:gd name="T28" fmla="*/ 2147483647 w 2626"/>
              <a:gd name="T29" fmla="*/ 2147483647 h 478"/>
              <a:gd name="T30" fmla="*/ 2147483647 w 2626"/>
              <a:gd name="T31" fmla="*/ 2147483647 h 478"/>
              <a:gd name="T32" fmla="*/ 2147483647 w 2626"/>
              <a:gd name="T33" fmla="*/ 2147483647 h 478"/>
              <a:gd name="T34" fmla="*/ 2147483647 w 2626"/>
              <a:gd name="T35" fmla="*/ 2147483647 h 478"/>
              <a:gd name="T36" fmla="*/ 2147483647 w 2626"/>
              <a:gd name="T37" fmla="*/ 2147483647 h 478"/>
              <a:gd name="T38" fmla="*/ 2147483647 w 2626"/>
              <a:gd name="T39" fmla="*/ 2147483647 h 478"/>
              <a:gd name="T40" fmla="*/ 2147483647 w 2626"/>
              <a:gd name="T41" fmla="*/ 2147483647 h 478"/>
              <a:gd name="T42" fmla="*/ 2147483647 w 2626"/>
              <a:gd name="T43" fmla="*/ 2147483647 h 478"/>
              <a:gd name="T44" fmla="*/ 2147483647 w 2626"/>
              <a:gd name="T45" fmla="*/ 2147483647 h 478"/>
              <a:gd name="T46" fmla="*/ 2147483647 w 2626"/>
              <a:gd name="T47" fmla="*/ 2147483647 h 478"/>
              <a:gd name="T48" fmla="*/ 2147483647 w 2626"/>
              <a:gd name="T49" fmla="*/ 2147483647 h 478"/>
              <a:gd name="T50" fmla="*/ 2147483647 w 2626"/>
              <a:gd name="T51" fmla="*/ 2147483647 h 478"/>
              <a:gd name="T52" fmla="*/ 2147483647 w 2626"/>
              <a:gd name="T53" fmla="*/ 2147483647 h 478"/>
              <a:gd name="T54" fmla="*/ 2147483647 w 2626"/>
              <a:gd name="T55" fmla="*/ 2147483647 h 478"/>
              <a:gd name="T56" fmla="*/ 0 w 2626"/>
              <a:gd name="T57" fmla="*/ 2147483647 h 478"/>
              <a:gd name="T58" fmla="*/ 2147483647 w 2626"/>
              <a:gd name="T59" fmla="*/ 2147483647 h 478"/>
              <a:gd name="T60" fmla="*/ 2147483647 w 2626"/>
              <a:gd name="T61" fmla="*/ 2147483647 h 478"/>
              <a:gd name="T62" fmla="*/ 2147483647 w 2626"/>
              <a:gd name="T63" fmla="*/ 2147483647 h 478"/>
              <a:gd name="T64" fmla="*/ 2147483647 w 2626"/>
              <a:gd name="T65" fmla="*/ 2147483647 h 478"/>
              <a:gd name="T66" fmla="*/ 2147483647 w 2626"/>
              <a:gd name="T67" fmla="*/ 2147483647 h 478"/>
              <a:gd name="T68" fmla="*/ 2147483647 w 2626"/>
              <a:gd name="T69" fmla="*/ 2147483647 h 478"/>
              <a:gd name="T70" fmla="*/ 2147483647 w 2626"/>
              <a:gd name="T71" fmla="*/ 2147483647 h 478"/>
              <a:gd name="T72" fmla="*/ 2147483647 w 2626"/>
              <a:gd name="T73" fmla="*/ 2147483647 h 478"/>
              <a:gd name="T74" fmla="*/ 2147483647 w 2626"/>
              <a:gd name="T75" fmla="*/ 2147483647 h 478"/>
              <a:gd name="T76" fmla="*/ 2147483647 w 2626"/>
              <a:gd name="T77" fmla="*/ 2147483647 h 478"/>
              <a:gd name="T78" fmla="*/ 2147483647 w 2626"/>
              <a:gd name="T79" fmla="*/ 2147483647 h 478"/>
              <a:gd name="T80" fmla="*/ 2147483647 w 2626"/>
              <a:gd name="T81" fmla="*/ 2147483647 h 478"/>
              <a:gd name="T82" fmla="*/ 2147483647 w 2626"/>
              <a:gd name="T83" fmla="*/ 2147483647 h 478"/>
              <a:gd name="T84" fmla="*/ 2147483647 w 2626"/>
              <a:gd name="T85" fmla="*/ 2147483647 h 478"/>
              <a:gd name="T86" fmla="*/ 2147483647 w 2626"/>
              <a:gd name="T87" fmla="*/ 0 h 478"/>
              <a:gd name="T88" fmla="*/ 2147483647 w 2626"/>
              <a:gd name="T89" fmla="*/ 2147483647 h 4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6" h="478">
                <a:moveTo>
                  <a:pt x="2517" y="15"/>
                </a:moveTo>
                <a:lnTo>
                  <a:pt x="2626" y="15"/>
                </a:lnTo>
                <a:lnTo>
                  <a:pt x="2583" y="73"/>
                </a:lnTo>
                <a:lnTo>
                  <a:pt x="2538" y="92"/>
                </a:lnTo>
                <a:lnTo>
                  <a:pt x="2448" y="77"/>
                </a:lnTo>
                <a:lnTo>
                  <a:pt x="2401" y="77"/>
                </a:lnTo>
                <a:lnTo>
                  <a:pt x="2321" y="43"/>
                </a:lnTo>
                <a:lnTo>
                  <a:pt x="2277" y="49"/>
                </a:lnTo>
                <a:lnTo>
                  <a:pt x="2274" y="53"/>
                </a:lnTo>
                <a:lnTo>
                  <a:pt x="2244" y="68"/>
                </a:lnTo>
                <a:lnTo>
                  <a:pt x="2208" y="120"/>
                </a:lnTo>
                <a:lnTo>
                  <a:pt x="2172" y="154"/>
                </a:lnTo>
                <a:lnTo>
                  <a:pt x="2158" y="157"/>
                </a:lnTo>
                <a:lnTo>
                  <a:pt x="2154" y="163"/>
                </a:lnTo>
                <a:lnTo>
                  <a:pt x="2154" y="157"/>
                </a:lnTo>
                <a:lnTo>
                  <a:pt x="2041" y="167"/>
                </a:lnTo>
                <a:lnTo>
                  <a:pt x="1932" y="144"/>
                </a:lnTo>
                <a:lnTo>
                  <a:pt x="1823" y="148"/>
                </a:lnTo>
                <a:lnTo>
                  <a:pt x="1797" y="157"/>
                </a:lnTo>
                <a:lnTo>
                  <a:pt x="1772" y="157"/>
                </a:lnTo>
                <a:lnTo>
                  <a:pt x="1528" y="154"/>
                </a:lnTo>
                <a:lnTo>
                  <a:pt x="1521" y="148"/>
                </a:lnTo>
                <a:lnTo>
                  <a:pt x="1510" y="148"/>
                </a:lnTo>
                <a:lnTo>
                  <a:pt x="1507" y="154"/>
                </a:lnTo>
                <a:lnTo>
                  <a:pt x="1451" y="163"/>
                </a:lnTo>
                <a:lnTo>
                  <a:pt x="1361" y="172"/>
                </a:lnTo>
                <a:lnTo>
                  <a:pt x="1165" y="186"/>
                </a:lnTo>
                <a:lnTo>
                  <a:pt x="965" y="210"/>
                </a:lnTo>
                <a:lnTo>
                  <a:pt x="826" y="225"/>
                </a:lnTo>
                <a:lnTo>
                  <a:pt x="804" y="259"/>
                </a:lnTo>
                <a:lnTo>
                  <a:pt x="812" y="296"/>
                </a:lnTo>
                <a:lnTo>
                  <a:pt x="804" y="367"/>
                </a:lnTo>
                <a:lnTo>
                  <a:pt x="714" y="438"/>
                </a:lnTo>
                <a:lnTo>
                  <a:pt x="649" y="453"/>
                </a:lnTo>
                <a:lnTo>
                  <a:pt x="634" y="478"/>
                </a:lnTo>
                <a:lnTo>
                  <a:pt x="521" y="463"/>
                </a:lnTo>
                <a:lnTo>
                  <a:pt x="478" y="459"/>
                </a:lnTo>
                <a:lnTo>
                  <a:pt x="445" y="438"/>
                </a:lnTo>
                <a:lnTo>
                  <a:pt x="405" y="373"/>
                </a:lnTo>
                <a:lnTo>
                  <a:pt x="387" y="358"/>
                </a:lnTo>
                <a:lnTo>
                  <a:pt x="342" y="367"/>
                </a:lnTo>
                <a:lnTo>
                  <a:pt x="307" y="386"/>
                </a:lnTo>
                <a:lnTo>
                  <a:pt x="274" y="377"/>
                </a:lnTo>
                <a:lnTo>
                  <a:pt x="267" y="386"/>
                </a:lnTo>
                <a:lnTo>
                  <a:pt x="154" y="377"/>
                </a:lnTo>
                <a:lnTo>
                  <a:pt x="118" y="367"/>
                </a:lnTo>
                <a:lnTo>
                  <a:pt x="113" y="373"/>
                </a:lnTo>
                <a:lnTo>
                  <a:pt x="103" y="373"/>
                </a:lnTo>
                <a:lnTo>
                  <a:pt x="118" y="330"/>
                </a:lnTo>
                <a:lnTo>
                  <a:pt x="118" y="320"/>
                </a:lnTo>
                <a:lnTo>
                  <a:pt x="111" y="311"/>
                </a:lnTo>
                <a:lnTo>
                  <a:pt x="81" y="320"/>
                </a:lnTo>
                <a:lnTo>
                  <a:pt x="73" y="305"/>
                </a:lnTo>
                <a:lnTo>
                  <a:pt x="52" y="315"/>
                </a:lnTo>
                <a:lnTo>
                  <a:pt x="45" y="330"/>
                </a:lnTo>
                <a:lnTo>
                  <a:pt x="38" y="339"/>
                </a:lnTo>
                <a:lnTo>
                  <a:pt x="8" y="330"/>
                </a:lnTo>
                <a:lnTo>
                  <a:pt x="0" y="320"/>
                </a:lnTo>
                <a:lnTo>
                  <a:pt x="30" y="253"/>
                </a:lnTo>
                <a:lnTo>
                  <a:pt x="216" y="259"/>
                </a:lnTo>
                <a:lnTo>
                  <a:pt x="317" y="253"/>
                </a:lnTo>
                <a:lnTo>
                  <a:pt x="478" y="210"/>
                </a:lnTo>
                <a:lnTo>
                  <a:pt x="750" y="111"/>
                </a:lnTo>
                <a:lnTo>
                  <a:pt x="769" y="101"/>
                </a:lnTo>
                <a:lnTo>
                  <a:pt x="826" y="83"/>
                </a:lnTo>
                <a:lnTo>
                  <a:pt x="830" y="86"/>
                </a:lnTo>
                <a:lnTo>
                  <a:pt x="833" y="86"/>
                </a:lnTo>
                <a:lnTo>
                  <a:pt x="845" y="73"/>
                </a:lnTo>
                <a:lnTo>
                  <a:pt x="863" y="73"/>
                </a:lnTo>
                <a:lnTo>
                  <a:pt x="892" y="58"/>
                </a:lnTo>
                <a:lnTo>
                  <a:pt x="1005" y="49"/>
                </a:lnTo>
                <a:lnTo>
                  <a:pt x="1135" y="53"/>
                </a:lnTo>
                <a:lnTo>
                  <a:pt x="1172" y="58"/>
                </a:lnTo>
                <a:lnTo>
                  <a:pt x="1255" y="68"/>
                </a:lnTo>
                <a:lnTo>
                  <a:pt x="1300" y="68"/>
                </a:lnTo>
                <a:lnTo>
                  <a:pt x="1375" y="83"/>
                </a:lnTo>
                <a:lnTo>
                  <a:pt x="1517" y="83"/>
                </a:lnTo>
                <a:lnTo>
                  <a:pt x="1644" y="49"/>
                </a:lnTo>
                <a:lnTo>
                  <a:pt x="1663" y="39"/>
                </a:lnTo>
                <a:lnTo>
                  <a:pt x="1859" y="58"/>
                </a:lnTo>
                <a:lnTo>
                  <a:pt x="1982" y="68"/>
                </a:lnTo>
                <a:lnTo>
                  <a:pt x="2045" y="49"/>
                </a:lnTo>
                <a:lnTo>
                  <a:pt x="2114" y="15"/>
                </a:lnTo>
                <a:lnTo>
                  <a:pt x="2121" y="6"/>
                </a:lnTo>
                <a:lnTo>
                  <a:pt x="2179" y="11"/>
                </a:lnTo>
                <a:lnTo>
                  <a:pt x="2219" y="34"/>
                </a:lnTo>
                <a:lnTo>
                  <a:pt x="2260" y="34"/>
                </a:lnTo>
                <a:lnTo>
                  <a:pt x="2314" y="0"/>
                </a:lnTo>
                <a:lnTo>
                  <a:pt x="2470" y="6"/>
                </a:lnTo>
                <a:lnTo>
                  <a:pt x="2517" y="15"/>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6" name="Freeform 116"/>
          <p:cNvSpPr>
            <a:spLocks/>
          </p:cNvSpPr>
          <p:nvPr/>
        </p:nvSpPr>
        <p:spPr bwMode="auto">
          <a:xfrm>
            <a:off x="9775825" y="4854575"/>
            <a:ext cx="196850" cy="74613"/>
          </a:xfrm>
          <a:custGeom>
            <a:avLst/>
            <a:gdLst>
              <a:gd name="T0" fmla="*/ 2147483647 w 113"/>
              <a:gd name="T1" fmla="*/ 2147483647 h 33"/>
              <a:gd name="T2" fmla="*/ 0 w 113"/>
              <a:gd name="T3" fmla="*/ 2147483647 h 33"/>
              <a:gd name="T4" fmla="*/ 2147483647 w 113"/>
              <a:gd name="T5" fmla="*/ 0 h 33"/>
              <a:gd name="T6" fmla="*/ 2147483647 w 113"/>
              <a:gd name="T7" fmla="*/ 2147483647 h 33"/>
              <a:gd name="T8" fmla="*/ 2147483647 w 113"/>
              <a:gd name="T9" fmla="*/ 2147483647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33">
                <a:moveTo>
                  <a:pt x="99" y="33"/>
                </a:moveTo>
                <a:lnTo>
                  <a:pt x="0" y="24"/>
                </a:lnTo>
                <a:lnTo>
                  <a:pt x="12" y="0"/>
                </a:lnTo>
                <a:lnTo>
                  <a:pt x="113" y="18"/>
                </a:lnTo>
                <a:lnTo>
                  <a:pt x="99"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7" name="Freeform 117"/>
          <p:cNvSpPr>
            <a:spLocks/>
          </p:cNvSpPr>
          <p:nvPr/>
        </p:nvSpPr>
        <p:spPr bwMode="auto">
          <a:xfrm>
            <a:off x="4921250" y="4670425"/>
            <a:ext cx="514350" cy="633413"/>
          </a:xfrm>
          <a:custGeom>
            <a:avLst/>
            <a:gdLst>
              <a:gd name="T0" fmla="*/ 2147483647 w 295"/>
              <a:gd name="T1" fmla="*/ 2147483647 h 404"/>
              <a:gd name="T2" fmla="*/ 2147483647 w 295"/>
              <a:gd name="T3" fmla="*/ 2147483647 h 404"/>
              <a:gd name="T4" fmla="*/ 2147483647 w 295"/>
              <a:gd name="T5" fmla="*/ 2147483647 h 404"/>
              <a:gd name="T6" fmla="*/ 2147483647 w 295"/>
              <a:gd name="T7" fmla="*/ 2147483647 h 404"/>
              <a:gd name="T8" fmla="*/ 2147483647 w 295"/>
              <a:gd name="T9" fmla="*/ 2147483647 h 404"/>
              <a:gd name="T10" fmla="*/ 2147483647 w 295"/>
              <a:gd name="T11" fmla="*/ 2147483647 h 404"/>
              <a:gd name="T12" fmla="*/ 2147483647 w 295"/>
              <a:gd name="T13" fmla="*/ 2147483647 h 404"/>
              <a:gd name="T14" fmla="*/ 2147483647 w 295"/>
              <a:gd name="T15" fmla="*/ 2147483647 h 404"/>
              <a:gd name="T16" fmla="*/ 2147483647 w 295"/>
              <a:gd name="T17" fmla="*/ 2147483647 h 404"/>
              <a:gd name="T18" fmla="*/ 2147483647 w 295"/>
              <a:gd name="T19" fmla="*/ 2147483647 h 404"/>
              <a:gd name="T20" fmla="*/ 2147483647 w 295"/>
              <a:gd name="T21" fmla="*/ 2147483647 h 404"/>
              <a:gd name="T22" fmla="*/ 2147483647 w 295"/>
              <a:gd name="T23" fmla="*/ 2147483647 h 404"/>
              <a:gd name="T24" fmla="*/ 2147483647 w 295"/>
              <a:gd name="T25" fmla="*/ 2147483647 h 404"/>
              <a:gd name="T26" fmla="*/ 2147483647 w 295"/>
              <a:gd name="T27" fmla="*/ 2147483647 h 404"/>
              <a:gd name="T28" fmla="*/ 2147483647 w 295"/>
              <a:gd name="T29" fmla="*/ 2147483647 h 404"/>
              <a:gd name="T30" fmla="*/ 2147483647 w 295"/>
              <a:gd name="T31" fmla="*/ 2147483647 h 404"/>
              <a:gd name="T32" fmla="*/ 2147483647 w 295"/>
              <a:gd name="T33" fmla="*/ 2147483647 h 404"/>
              <a:gd name="T34" fmla="*/ 2147483647 w 295"/>
              <a:gd name="T35" fmla="*/ 2147483647 h 404"/>
              <a:gd name="T36" fmla="*/ 2147483647 w 295"/>
              <a:gd name="T37" fmla="*/ 2147483647 h 404"/>
              <a:gd name="T38" fmla="*/ 2147483647 w 295"/>
              <a:gd name="T39" fmla="*/ 2147483647 h 404"/>
              <a:gd name="T40" fmla="*/ 2147483647 w 295"/>
              <a:gd name="T41" fmla="*/ 2147483647 h 404"/>
              <a:gd name="T42" fmla="*/ 2147483647 w 295"/>
              <a:gd name="T43" fmla="*/ 2147483647 h 404"/>
              <a:gd name="T44" fmla="*/ 2147483647 w 295"/>
              <a:gd name="T45" fmla="*/ 2147483647 h 404"/>
              <a:gd name="T46" fmla="*/ 2147483647 w 295"/>
              <a:gd name="T47" fmla="*/ 2147483647 h 404"/>
              <a:gd name="T48" fmla="*/ 2147483647 w 295"/>
              <a:gd name="T49" fmla="*/ 2147483647 h 404"/>
              <a:gd name="T50" fmla="*/ 2147483647 w 295"/>
              <a:gd name="T51" fmla="*/ 2147483647 h 404"/>
              <a:gd name="T52" fmla="*/ 2147483647 w 295"/>
              <a:gd name="T53" fmla="*/ 2147483647 h 404"/>
              <a:gd name="T54" fmla="*/ 2147483647 w 295"/>
              <a:gd name="T55" fmla="*/ 2147483647 h 404"/>
              <a:gd name="T56" fmla="*/ 2147483647 w 295"/>
              <a:gd name="T57" fmla="*/ 2147483647 h 404"/>
              <a:gd name="T58" fmla="*/ 2147483647 w 295"/>
              <a:gd name="T59" fmla="*/ 2147483647 h 404"/>
              <a:gd name="T60" fmla="*/ 2147483647 w 295"/>
              <a:gd name="T61" fmla="*/ 2147483647 h 404"/>
              <a:gd name="T62" fmla="*/ 2147483647 w 295"/>
              <a:gd name="T63" fmla="*/ 2147483647 h 404"/>
              <a:gd name="T64" fmla="*/ 2147483647 w 295"/>
              <a:gd name="T65" fmla="*/ 2147483647 h 404"/>
              <a:gd name="T66" fmla="*/ 2147483647 w 295"/>
              <a:gd name="T67" fmla="*/ 2147483647 h 404"/>
              <a:gd name="T68" fmla="*/ 2147483647 w 295"/>
              <a:gd name="T69" fmla="*/ 2147483647 h 404"/>
              <a:gd name="T70" fmla="*/ 2147483647 w 295"/>
              <a:gd name="T71" fmla="*/ 2147483647 h 404"/>
              <a:gd name="T72" fmla="*/ 2147483647 w 295"/>
              <a:gd name="T73" fmla="*/ 2147483647 h 404"/>
              <a:gd name="T74" fmla="*/ 2147483647 w 295"/>
              <a:gd name="T75" fmla="*/ 2147483647 h 404"/>
              <a:gd name="T76" fmla="*/ 2147483647 w 295"/>
              <a:gd name="T77" fmla="*/ 2147483647 h 404"/>
              <a:gd name="T78" fmla="*/ 2147483647 w 295"/>
              <a:gd name="T79" fmla="*/ 2147483647 h 404"/>
              <a:gd name="T80" fmla="*/ 0 w 295"/>
              <a:gd name="T81" fmla="*/ 2147483647 h 404"/>
              <a:gd name="T82" fmla="*/ 0 w 295"/>
              <a:gd name="T83" fmla="*/ 2147483647 h 404"/>
              <a:gd name="T84" fmla="*/ 2147483647 w 295"/>
              <a:gd name="T85" fmla="*/ 2147483647 h 404"/>
              <a:gd name="T86" fmla="*/ 2147483647 w 295"/>
              <a:gd name="T87" fmla="*/ 2147483647 h 404"/>
              <a:gd name="T88" fmla="*/ 2147483647 w 295"/>
              <a:gd name="T89" fmla="*/ 2147483647 h 404"/>
              <a:gd name="T90" fmla="*/ 2147483647 w 295"/>
              <a:gd name="T91" fmla="*/ 0 h 404"/>
              <a:gd name="T92" fmla="*/ 2147483647 w 295"/>
              <a:gd name="T93" fmla="*/ 2147483647 h 404"/>
              <a:gd name="T94" fmla="*/ 2147483647 w 295"/>
              <a:gd name="T95" fmla="*/ 2147483647 h 4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5" h="404">
                <a:moveTo>
                  <a:pt x="23" y="256"/>
                </a:moveTo>
                <a:lnTo>
                  <a:pt x="11" y="309"/>
                </a:lnTo>
                <a:lnTo>
                  <a:pt x="30" y="333"/>
                </a:lnTo>
                <a:lnTo>
                  <a:pt x="44" y="322"/>
                </a:lnTo>
                <a:lnTo>
                  <a:pt x="63" y="226"/>
                </a:lnTo>
                <a:lnTo>
                  <a:pt x="73" y="118"/>
                </a:lnTo>
                <a:lnTo>
                  <a:pt x="70" y="93"/>
                </a:lnTo>
                <a:lnTo>
                  <a:pt x="70" y="90"/>
                </a:lnTo>
                <a:lnTo>
                  <a:pt x="81" y="103"/>
                </a:lnTo>
                <a:lnTo>
                  <a:pt x="73" y="241"/>
                </a:lnTo>
                <a:lnTo>
                  <a:pt x="77" y="269"/>
                </a:lnTo>
                <a:lnTo>
                  <a:pt x="91" y="290"/>
                </a:lnTo>
                <a:lnTo>
                  <a:pt x="99" y="290"/>
                </a:lnTo>
                <a:lnTo>
                  <a:pt x="117" y="237"/>
                </a:lnTo>
                <a:lnTo>
                  <a:pt x="131" y="161"/>
                </a:lnTo>
                <a:lnTo>
                  <a:pt x="139" y="232"/>
                </a:lnTo>
                <a:lnTo>
                  <a:pt x="146" y="251"/>
                </a:lnTo>
                <a:lnTo>
                  <a:pt x="157" y="260"/>
                </a:lnTo>
                <a:lnTo>
                  <a:pt x="160" y="266"/>
                </a:lnTo>
                <a:lnTo>
                  <a:pt x="182" y="226"/>
                </a:lnTo>
                <a:lnTo>
                  <a:pt x="189" y="299"/>
                </a:lnTo>
                <a:lnTo>
                  <a:pt x="204" y="318"/>
                </a:lnTo>
                <a:lnTo>
                  <a:pt x="222" y="312"/>
                </a:lnTo>
                <a:lnTo>
                  <a:pt x="252" y="251"/>
                </a:lnTo>
                <a:lnTo>
                  <a:pt x="270" y="226"/>
                </a:lnTo>
                <a:lnTo>
                  <a:pt x="295" y="232"/>
                </a:lnTo>
                <a:lnTo>
                  <a:pt x="252" y="312"/>
                </a:lnTo>
                <a:lnTo>
                  <a:pt x="244" y="337"/>
                </a:lnTo>
                <a:lnTo>
                  <a:pt x="266" y="361"/>
                </a:lnTo>
                <a:lnTo>
                  <a:pt x="273" y="361"/>
                </a:lnTo>
                <a:lnTo>
                  <a:pt x="277" y="365"/>
                </a:lnTo>
                <a:lnTo>
                  <a:pt x="270" y="385"/>
                </a:lnTo>
                <a:lnTo>
                  <a:pt x="214" y="395"/>
                </a:lnTo>
                <a:lnTo>
                  <a:pt x="200" y="404"/>
                </a:lnTo>
                <a:lnTo>
                  <a:pt x="172" y="389"/>
                </a:lnTo>
                <a:lnTo>
                  <a:pt x="146" y="385"/>
                </a:lnTo>
                <a:lnTo>
                  <a:pt x="106" y="337"/>
                </a:lnTo>
                <a:lnTo>
                  <a:pt x="51" y="337"/>
                </a:lnTo>
                <a:lnTo>
                  <a:pt x="16" y="370"/>
                </a:lnTo>
                <a:lnTo>
                  <a:pt x="11" y="374"/>
                </a:lnTo>
                <a:lnTo>
                  <a:pt x="0" y="374"/>
                </a:lnTo>
                <a:lnTo>
                  <a:pt x="0" y="312"/>
                </a:lnTo>
                <a:lnTo>
                  <a:pt x="4" y="312"/>
                </a:lnTo>
                <a:lnTo>
                  <a:pt x="16" y="194"/>
                </a:lnTo>
                <a:lnTo>
                  <a:pt x="8" y="112"/>
                </a:lnTo>
                <a:lnTo>
                  <a:pt x="11" y="0"/>
                </a:lnTo>
                <a:lnTo>
                  <a:pt x="26" y="99"/>
                </a:lnTo>
                <a:lnTo>
                  <a:pt x="23" y="256"/>
                </a:lnTo>
                <a:close/>
              </a:path>
            </a:pathLst>
          </a:custGeom>
          <a:solidFill>
            <a:srgbClr val="6A8C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8" name="Freeform 118"/>
          <p:cNvSpPr>
            <a:spLocks/>
          </p:cNvSpPr>
          <p:nvPr/>
        </p:nvSpPr>
        <p:spPr bwMode="auto">
          <a:xfrm>
            <a:off x="5014913" y="4960938"/>
            <a:ext cx="74612" cy="74612"/>
          </a:xfrm>
          <a:custGeom>
            <a:avLst/>
            <a:gdLst>
              <a:gd name="T0" fmla="*/ 2147483647 w 11"/>
              <a:gd name="T1" fmla="*/ 2147483647 h 28"/>
              <a:gd name="T2" fmla="*/ 0 w 11"/>
              <a:gd name="T3" fmla="*/ 2147483647 h 28"/>
              <a:gd name="T4" fmla="*/ 2147483647 w 11"/>
              <a:gd name="T5" fmla="*/ 0 h 28"/>
              <a:gd name="T6" fmla="*/ 2147483647 w 11"/>
              <a:gd name="T7" fmla="*/ 2147483647 h 28"/>
              <a:gd name="T8" fmla="*/ 2147483647 w 11"/>
              <a:gd name="T9" fmla="*/ 2147483647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8">
                <a:moveTo>
                  <a:pt x="11" y="28"/>
                </a:moveTo>
                <a:lnTo>
                  <a:pt x="0" y="23"/>
                </a:lnTo>
                <a:lnTo>
                  <a:pt x="7" y="0"/>
                </a:lnTo>
                <a:lnTo>
                  <a:pt x="11" y="9"/>
                </a:lnTo>
                <a:lnTo>
                  <a:pt x="11" y="28"/>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49" name="Freeform 119"/>
          <p:cNvSpPr>
            <a:spLocks/>
          </p:cNvSpPr>
          <p:nvPr/>
        </p:nvSpPr>
        <p:spPr bwMode="auto">
          <a:xfrm>
            <a:off x="571500" y="4879975"/>
            <a:ext cx="3878263" cy="314325"/>
          </a:xfrm>
          <a:custGeom>
            <a:avLst/>
            <a:gdLst>
              <a:gd name="T0" fmla="*/ 2147483647 w 2227"/>
              <a:gd name="T1" fmla="*/ 2147483647 h 201"/>
              <a:gd name="T2" fmla="*/ 2147483647 w 2227"/>
              <a:gd name="T3" fmla="*/ 2147483647 h 201"/>
              <a:gd name="T4" fmla="*/ 2147483647 w 2227"/>
              <a:gd name="T5" fmla="*/ 2147483647 h 201"/>
              <a:gd name="T6" fmla="*/ 2147483647 w 2227"/>
              <a:gd name="T7" fmla="*/ 2147483647 h 201"/>
              <a:gd name="T8" fmla="*/ 2147483647 w 2227"/>
              <a:gd name="T9" fmla="*/ 2147483647 h 201"/>
              <a:gd name="T10" fmla="*/ 2147483647 w 2227"/>
              <a:gd name="T11" fmla="*/ 2147483647 h 201"/>
              <a:gd name="T12" fmla="*/ 2147483647 w 2227"/>
              <a:gd name="T13" fmla="*/ 2147483647 h 201"/>
              <a:gd name="T14" fmla="*/ 2147483647 w 2227"/>
              <a:gd name="T15" fmla="*/ 2147483647 h 201"/>
              <a:gd name="T16" fmla="*/ 2147483647 w 2227"/>
              <a:gd name="T17" fmla="*/ 2147483647 h 201"/>
              <a:gd name="T18" fmla="*/ 2147483647 w 2227"/>
              <a:gd name="T19" fmla="*/ 2147483647 h 201"/>
              <a:gd name="T20" fmla="*/ 2147483647 w 2227"/>
              <a:gd name="T21" fmla="*/ 2147483647 h 201"/>
              <a:gd name="T22" fmla="*/ 2147483647 w 2227"/>
              <a:gd name="T23" fmla="*/ 2147483647 h 201"/>
              <a:gd name="T24" fmla="*/ 2147483647 w 2227"/>
              <a:gd name="T25" fmla="*/ 2147483647 h 201"/>
              <a:gd name="T26" fmla="*/ 2147483647 w 2227"/>
              <a:gd name="T27" fmla="*/ 2147483647 h 201"/>
              <a:gd name="T28" fmla="*/ 2147483647 w 2227"/>
              <a:gd name="T29" fmla="*/ 2147483647 h 201"/>
              <a:gd name="T30" fmla="*/ 2147483647 w 2227"/>
              <a:gd name="T31" fmla="*/ 2147483647 h 201"/>
              <a:gd name="T32" fmla="*/ 2147483647 w 2227"/>
              <a:gd name="T33" fmla="*/ 2147483647 h 201"/>
              <a:gd name="T34" fmla="*/ 2147483647 w 2227"/>
              <a:gd name="T35" fmla="*/ 2147483647 h 201"/>
              <a:gd name="T36" fmla="*/ 2147483647 w 2227"/>
              <a:gd name="T37" fmla="*/ 2147483647 h 201"/>
              <a:gd name="T38" fmla="*/ 2147483647 w 2227"/>
              <a:gd name="T39" fmla="*/ 2147483647 h 201"/>
              <a:gd name="T40" fmla="*/ 2147483647 w 2227"/>
              <a:gd name="T41" fmla="*/ 2147483647 h 201"/>
              <a:gd name="T42" fmla="*/ 2147483647 w 2227"/>
              <a:gd name="T43" fmla="*/ 2147483647 h 201"/>
              <a:gd name="T44" fmla="*/ 2147483647 w 2227"/>
              <a:gd name="T45" fmla="*/ 2147483647 h 201"/>
              <a:gd name="T46" fmla="*/ 2147483647 w 2227"/>
              <a:gd name="T47" fmla="*/ 2147483647 h 201"/>
              <a:gd name="T48" fmla="*/ 2147483647 w 2227"/>
              <a:gd name="T49" fmla="*/ 2147483647 h 201"/>
              <a:gd name="T50" fmla="*/ 2147483647 w 2227"/>
              <a:gd name="T51" fmla="*/ 2147483647 h 201"/>
              <a:gd name="T52" fmla="*/ 2147483647 w 2227"/>
              <a:gd name="T53" fmla="*/ 2147483647 h 201"/>
              <a:gd name="T54" fmla="*/ 2147483647 w 2227"/>
              <a:gd name="T55" fmla="*/ 2147483647 h 201"/>
              <a:gd name="T56" fmla="*/ 2147483647 w 2227"/>
              <a:gd name="T57" fmla="*/ 2147483647 h 201"/>
              <a:gd name="T58" fmla="*/ 2147483647 w 2227"/>
              <a:gd name="T59" fmla="*/ 2147483647 h 201"/>
              <a:gd name="T60" fmla="*/ 2147483647 w 2227"/>
              <a:gd name="T61" fmla="*/ 2147483647 h 201"/>
              <a:gd name="T62" fmla="*/ 2147483647 w 2227"/>
              <a:gd name="T63" fmla="*/ 2147483647 h 201"/>
              <a:gd name="T64" fmla="*/ 2147483647 w 2227"/>
              <a:gd name="T65" fmla="*/ 2147483647 h 201"/>
              <a:gd name="T66" fmla="*/ 2147483647 w 2227"/>
              <a:gd name="T67" fmla="*/ 2147483647 h 201"/>
              <a:gd name="T68" fmla="*/ 2147483647 w 2227"/>
              <a:gd name="T69" fmla="*/ 2147483647 h 201"/>
              <a:gd name="T70" fmla="*/ 2147483647 w 2227"/>
              <a:gd name="T71" fmla="*/ 2147483647 h 201"/>
              <a:gd name="T72" fmla="*/ 2147483647 w 2227"/>
              <a:gd name="T73" fmla="*/ 2147483647 h 201"/>
              <a:gd name="T74" fmla="*/ 2147483647 w 2227"/>
              <a:gd name="T75" fmla="*/ 2147483647 h 201"/>
              <a:gd name="T76" fmla="*/ 2147483647 w 2227"/>
              <a:gd name="T77" fmla="*/ 2147483647 h 201"/>
              <a:gd name="T78" fmla="*/ 2147483647 w 2227"/>
              <a:gd name="T79" fmla="*/ 2147483647 h 201"/>
              <a:gd name="T80" fmla="*/ 2147483647 w 2227"/>
              <a:gd name="T81" fmla="*/ 2147483647 h 201"/>
              <a:gd name="T82" fmla="*/ 2147483647 w 2227"/>
              <a:gd name="T83" fmla="*/ 2147483647 h 201"/>
              <a:gd name="T84" fmla="*/ 2147483647 w 2227"/>
              <a:gd name="T85" fmla="*/ 2147483647 h 201"/>
              <a:gd name="T86" fmla="*/ 0 w 2227"/>
              <a:gd name="T87" fmla="*/ 2147483647 h 201"/>
              <a:gd name="T88" fmla="*/ 0 w 2227"/>
              <a:gd name="T89" fmla="*/ 2147483647 h 201"/>
              <a:gd name="T90" fmla="*/ 2147483647 w 2227"/>
              <a:gd name="T91" fmla="*/ 2147483647 h 201"/>
              <a:gd name="T92" fmla="*/ 2147483647 w 2227"/>
              <a:gd name="T93" fmla="*/ 2147483647 h 201"/>
              <a:gd name="T94" fmla="*/ 2147483647 w 2227"/>
              <a:gd name="T95" fmla="*/ 2147483647 h 201"/>
              <a:gd name="T96" fmla="*/ 2147483647 w 2227"/>
              <a:gd name="T97" fmla="*/ 2147483647 h 201"/>
              <a:gd name="T98" fmla="*/ 2147483647 w 2227"/>
              <a:gd name="T99" fmla="*/ 2147483647 h 201"/>
              <a:gd name="T100" fmla="*/ 2147483647 w 2227"/>
              <a:gd name="T101" fmla="*/ 2147483647 h 201"/>
              <a:gd name="T102" fmla="*/ 2147483647 w 2227"/>
              <a:gd name="T103" fmla="*/ 2147483647 h 201"/>
              <a:gd name="T104" fmla="*/ 2147483647 w 2227"/>
              <a:gd name="T105" fmla="*/ 0 h 201"/>
              <a:gd name="T106" fmla="*/ 2147483647 w 2227"/>
              <a:gd name="T107" fmla="*/ 2147483647 h 201"/>
              <a:gd name="T108" fmla="*/ 2147483647 w 2227"/>
              <a:gd name="T109" fmla="*/ 2147483647 h 2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27" h="201">
                <a:moveTo>
                  <a:pt x="1078" y="15"/>
                </a:moveTo>
                <a:lnTo>
                  <a:pt x="1342" y="28"/>
                </a:lnTo>
                <a:lnTo>
                  <a:pt x="1594" y="28"/>
                </a:lnTo>
                <a:lnTo>
                  <a:pt x="1601" y="38"/>
                </a:lnTo>
                <a:lnTo>
                  <a:pt x="1604" y="25"/>
                </a:lnTo>
                <a:lnTo>
                  <a:pt x="1656" y="15"/>
                </a:lnTo>
                <a:lnTo>
                  <a:pt x="1753" y="28"/>
                </a:lnTo>
                <a:lnTo>
                  <a:pt x="1816" y="28"/>
                </a:lnTo>
                <a:lnTo>
                  <a:pt x="1903" y="47"/>
                </a:lnTo>
                <a:lnTo>
                  <a:pt x="1942" y="43"/>
                </a:lnTo>
                <a:lnTo>
                  <a:pt x="1949" y="53"/>
                </a:lnTo>
                <a:lnTo>
                  <a:pt x="1961" y="43"/>
                </a:lnTo>
                <a:lnTo>
                  <a:pt x="2172" y="53"/>
                </a:lnTo>
                <a:lnTo>
                  <a:pt x="2219" y="56"/>
                </a:lnTo>
                <a:lnTo>
                  <a:pt x="2227" y="120"/>
                </a:lnTo>
                <a:lnTo>
                  <a:pt x="2227" y="139"/>
                </a:lnTo>
                <a:lnTo>
                  <a:pt x="2121" y="139"/>
                </a:lnTo>
                <a:lnTo>
                  <a:pt x="2066" y="142"/>
                </a:lnTo>
                <a:lnTo>
                  <a:pt x="1953" y="139"/>
                </a:lnTo>
                <a:lnTo>
                  <a:pt x="1913" y="133"/>
                </a:lnTo>
                <a:lnTo>
                  <a:pt x="1878" y="124"/>
                </a:lnTo>
                <a:lnTo>
                  <a:pt x="1833" y="133"/>
                </a:lnTo>
                <a:lnTo>
                  <a:pt x="1713" y="120"/>
                </a:lnTo>
                <a:lnTo>
                  <a:pt x="1444" y="114"/>
                </a:lnTo>
                <a:lnTo>
                  <a:pt x="1390" y="96"/>
                </a:lnTo>
                <a:lnTo>
                  <a:pt x="1189" y="81"/>
                </a:lnTo>
                <a:lnTo>
                  <a:pt x="1128" y="77"/>
                </a:lnTo>
                <a:lnTo>
                  <a:pt x="1049" y="62"/>
                </a:lnTo>
                <a:lnTo>
                  <a:pt x="1033" y="62"/>
                </a:lnTo>
                <a:lnTo>
                  <a:pt x="943" y="53"/>
                </a:lnTo>
                <a:lnTo>
                  <a:pt x="913" y="38"/>
                </a:lnTo>
                <a:lnTo>
                  <a:pt x="816" y="28"/>
                </a:lnTo>
                <a:lnTo>
                  <a:pt x="717" y="68"/>
                </a:lnTo>
                <a:lnTo>
                  <a:pt x="587" y="124"/>
                </a:lnTo>
                <a:lnTo>
                  <a:pt x="427" y="148"/>
                </a:lnTo>
                <a:lnTo>
                  <a:pt x="267" y="176"/>
                </a:lnTo>
                <a:lnTo>
                  <a:pt x="219" y="176"/>
                </a:lnTo>
                <a:lnTo>
                  <a:pt x="176" y="195"/>
                </a:lnTo>
                <a:lnTo>
                  <a:pt x="81" y="201"/>
                </a:lnTo>
                <a:lnTo>
                  <a:pt x="66" y="191"/>
                </a:lnTo>
                <a:lnTo>
                  <a:pt x="55" y="191"/>
                </a:lnTo>
                <a:lnTo>
                  <a:pt x="52" y="195"/>
                </a:lnTo>
                <a:lnTo>
                  <a:pt x="52" y="191"/>
                </a:lnTo>
                <a:lnTo>
                  <a:pt x="0" y="186"/>
                </a:lnTo>
                <a:lnTo>
                  <a:pt x="0" y="129"/>
                </a:lnTo>
                <a:lnTo>
                  <a:pt x="234" y="99"/>
                </a:lnTo>
                <a:lnTo>
                  <a:pt x="340" y="81"/>
                </a:lnTo>
                <a:lnTo>
                  <a:pt x="430" y="47"/>
                </a:lnTo>
                <a:lnTo>
                  <a:pt x="455" y="43"/>
                </a:lnTo>
                <a:lnTo>
                  <a:pt x="583" y="25"/>
                </a:lnTo>
                <a:lnTo>
                  <a:pt x="634" y="10"/>
                </a:lnTo>
                <a:lnTo>
                  <a:pt x="762" y="4"/>
                </a:lnTo>
                <a:lnTo>
                  <a:pt x="764" y="0"/>
                </a:lnTo>
                <a:lnTo>
                  <a:pt x="887" y="10"/>
                </a:lnTo>
                <a:lnTo>
                  <a:pt x="1078" y="15"/>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0" name="Freeform 120"/>
          <p:cNvSpPr>
            <a:spLocks/>
          </p:cNvSpPr>
          <p:nvPr/>
        </p:nvSpPr>
        <p:spPr bwMode="auto">
          <a:xfrm>
            <a:off x="4430713" y="4940300"/>
            <a:ext cx="525462" cy="222250"/>
          </a:xfrm>
          <a:custGeom>
            <a:avLst/>
            <a:gdLst>
              <a:gd name="T0" fmla="*/ 2147483647 w 302"/>
              <a:gd name="T1" fmla="*/ 2147483647 h 142"/>
              <a:gd name="T2" fmla="*/ 2147483647 w 302"/>
              <a:gd name="T3" fmla="*/ 2147483647 h 142"/>
              <a:gd name="T4" fmla="*/ 2147483647 w 302"/>
              <a:gd name="T5" fmla="*/ 2147483647 h 142"/>
              <a:gd name="T6" fmla="*/ 2147483647 w 302"/>
              <a:gd name="T7" fmla="*/ 2147483647 h 142"/>
              <a:gd name="T8" fmla="*/ 2147483647 w 302"/>
              <a:gd name="T9" fmla="*/ 2147483647 h 142"/>
              <a:gd name="T10" fmla="*/ 2147483647 w 302"/>
              <a:gd name="T11" fmla="*/ 2147483647 h 142"/>
              <a:gd name="T12" fmla="*/ 2147483647 w 302"/>
              <a:gd name="T13" fmla="*/ 2147483647 h 142"/>
              <a:gd name="T14" fmla="*/ 2147483647 w 302"/>
              <a:gd name="T15" fmla="*/ 2147483647 h 142"/>
              <a:gd name="T16" fmla="*/ 2147483647 w 302"/>
              <a:gd name="T17" fmla="*/ 2147483647 h 142"/>
              <a:gd name="T18" fmla="*/ 2147483647 w 302"/>
              <a:gd name="T19" fmla="*/ 2147483647 h 142"/>
              <a:gd name="T20" fmla="*/ 2147483647 w 302"/>
              <a:gd name="T21" fmla="*/ 2147483647 h 142"/>
              <a:gd name="T22" fmla="*/ 2147483647 w 302"/>
              <a:gd name="T23" fmla="*/ 2147483647 h 142"/>
              <a:gd name="T24" fmla="*/ 2147483647 w 302"/>
              <a:gd name="T25" fmla="*/ 2147483647 h 142"/>
              <a:gd name="T26" fmla="*/ 2147483647 w 302"/>
              <a:gd name="T27" fmla="*/ 2147483647 h 142"/>
              <a:gd name="T28" fmla="*/ 2147483647 w 302"/>
              <a:gd name="T29" fmla="*/ 2147483647 h 142"/>
              <a:gd name="T30" fmla="*/ 2147483647 w 302"/>
              <a:gd name="T31" fmla="*/ 2147483647 h 142"/>
              <a:gd name="T32" fmla="*/ 2147483647 w 302"/>
              <a:gd name="T33" fmla="*/ 2147483647 h 142"/>
              <a:gd name="T34" fmla="*/ 2147483647 w 302"/>
              <a:gd name="T35" fmla="*/ 2147483647 h 142"/>
              <a:gd name="T36" fmla="*/ 2147483647 w 302"/>
              <a:gd name="T37" fmla="*/ 2147483647 h 142"/>
              <a:gd name="T38" fmla="*/ 0 w 302"/>
              <a:gd name="T39" fmla="*/ 2147483647 h 142"/>
              <a:gd name="T40" fmla="*/ 2147483647 w 302"/>
              <a:gd name="T41" fmla="*/ 2147483647 h 142"/>
              <a:gd name="T42" fmla="*/ 2147483647 w 302"/>
              <a:gd name="T43" fmla="*/ 2147483647 h 142"/>
              <a:gd name="T44" fmla="*/ 2147483647 w 302"/>
              <a:gd name="T45" fmla="*/ 2147483647 h 142"/>
              <a:gd name="T46" fmla="*/ 2147483647 w 302"/>
              <a:gd name="T47" fmla="*/ 2147483647 h 142"/>
              <a:gd name="T48" fmla="*/ 2147483647 w 302"/>
              <a:gd name="T49" fmla="*/ 0 h 142"/>
              <a:gd name="T50" fmla="*/ 2147483647 w 302"/>
              <a:gd name="T51" fmla="*/ 2147483647 h 142"/>
              <a:gd name="T52" fmla="*/ 2147483647 w 302"/>
              <a:gd name="T53" fmla="*/ 2147483647 h 1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2" h="142">
                <a:moveTo>
                  <a:pt x="287" y="19"/>
                </a:moveTo>
                <a:lnTo>
                  <a:pt x="299" y="19"/>
                </a:lnTo>
                <a:lnTo>
                  <a:pt x="302" y="129"/>
                </a:lnTo>
                <a:lnTo>
                  <a:pt x="285" y="110"/>
                </a:lnTo>
                <a:lnTo>
                  <a:pt x="153" y="120"/>
                </a:lnTo>
                <a:lnTo>
                  <a:pt x="129" y="129"/>
                </a:lnTo>
                <a:lnTo>
                  <a:pt x="120" y="129"/>
                </a:lnTo>
                <a:lnTo>
                  <a:pt x="117" y="95"/>
                </a:lnTo>
                <a:lnTo>
                  <a:pt x="99" y="80"/>
                </a:lnTo>
                <a:lnTo>
                  <a:pt x="89" y="80"/>
                </a:lnTo>
                <a:lnTo>
                  <a:pt x="70" y="105"/>
                </a:lnTo>
                <a:lnTo>
                  <a:pt x="63" y="142"/>
                </a:lnTo>
                <a:lnTo>
                  <a:pt x="63" y="62"/>
                </a:lnTo>
                <a:lnTo>
                  <a:pt x="56" y="49"/>
                </a:lnTo>
                <a:lnTo>
                  <a:pt x="44" y="49"/>
                </a:lnTo>
                <a:lnTo>
                  <a:pt x="23" y="77"/>
                </a:lnTo>
                <a:lnTo>
                  <a:pt x="18" y="123"/>
                </a:lnTo>
                <a:lnTo>
                  <a:pt x="16" y="129"/>
                </a:lnTo>
                <a:lnTo>
                  <a:pt x="7" y="49"/>
                </a:lnTo>
                <a:lnTo>
                  <a:pt x="0" y="37"/>
                </a:lnTo>
                <a:lnTo>
                  <a:pt x="26" y="28"/>
                </a:lnTo>
                <a:lnTo>
                  <a:pt x="89" y="24"/>
                </a:lnTo>
                <a:lnTo>
                  <a:pt x="124" y="15"/>
                </a:lnTo>
                <a:lnTo>
                  <a:pt x="197" y="9"/>
                </a:lnTo>
                <a:lnTo>
                  <a:pt x="214" y="0"/>
                </a:lnTo>
                <a:lnTo>
                  <a:pt x="269" y="15"/>
                </a:lnTo>
                <a:lnTo>
                  <a:pt x="287" y="19"/>
                </a:lnTo>
                <a:close/>
              </a:path>
            </a:pathLst>
          </a:custGeom>
          <a:solidFill>
            <a:srgbClr val="5D79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1" name="Freeform 121"/>
          <p:cNvSpPr>
            <a:spLocks/>
          </p:cNvSpPr>
          <p:nvPr/>
        </p:nvSpPr>
        <p:spPr bwMode="auto">
          <a:xfrm>
            <a:off x="4968875" y="4976813"/>
            <a:ext cx="74613" cy="163512"/>
          </a:xfrm>
          <a:custGeom>
            <a:avLst/>
            <a:gdLst>
              <a:gd name="T0" fmla="*/ 0 w 4"/>
              <a:gd name="T1" fmla="*/ 2147483647 h 105"/>
              <a:gd name="T2" fmla="*/ 2147483647 w 4"/>
              <a:gd name="T3" fmla="*/ 2147483647 h 105"/>
              <a:gd name="T4" fmla="*/ 2147483647 w 4"/>
              <a:gd name="T5" fmla="*/ 2147483647 h 105"/>
              <a:gd name="T6" fmla="*/ 0 w 4"/>
              <a:gd name="T7" fmla="*/ 2147483647 h 105"/>
              <a:gd name="T8" fmla="*/ 0 w 4"/>
              <a:gd name="T9" fmla="*/ 2147483647 h 105"/>
              <a:gd name="T10" fmla="*/ 2147483647 w 4"/>
              <a:gd name="T11" fmla="*/ 0 h 105"/>
              <a:gd name="T12" fmla="*/ 2147483647 w 4"/>
              <a:gd name="T13" fmla="*/ 2147483647 h 105"/>
              <a:gd name="T14" fmla="*/ 0 w 4"/>
              <a:gd name="T15" fmla="*/ 2147483647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 h="105">
                <a:moveTo>
                  <a:pt x="0" y="92"/>
                </a:moveTo>
                <a:lnTo>
                  <a:pt x="4" y="92"/>
                </a:lnTo>
                <a:lnTo>
                  <a:pt x="4" y="105"/>
                </a:lnTo>
                <a:lnTo>
                  <a:pt x="0" y="105"/>
                </a:lnTo>
                <a:lnTo>
                  <a:pt x="0" y="15"/>
                </a:lnTo>
                <a:lnTo>
                  <a:pt x="4" y="0"/>
                </a:lnTo>
                <a:lnTo>
                  <a:pt x="4" y="86"/>
                </a:lnTo>
                <a:lnTo>
                  <a:pt x="0" y="92"/>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2" name="Freeform 122"/>
          <p:cNvSpPr>
            <a:spLocks/>
          </p:cNvSpPr>
          <p:nvPr/>
        </p:nvSpPr>
        <p:spPr bwMode="auto">
          <a:xfrm>
            <a:off x="5084763" y="4957763"/>
            <a:ext cx="74612" cy="209550"/>
          </a:xfrm>
          <a:custGeom>
            <a:avLst/>
            <a:gdLst>
              <a:gd name="T0" fmla="*/ 2147483647 w 30"/>
              <a:gd name="T1" fmla="*/ 2147483647 h 133"/>
              <a:gd name="T2" fmla="*/ 2147483647 w 30"/>
              <a:gd name="T3" fmla="*/ 2147483647 h 133"/>
              <a:gd name="T4" fmla="*/ 0 w 30"/>
              <a:gd name="T5" fmla="*/ 2147483647 h 133"/>
              <a:gd name="T6" fmla="*/ 2147483647 w 30"/>
              <a:gd name="T7" fmla="*/ 0 h 133"/>
              <a:gd name="T8" fmla="*/ 2147483647 w 30"/>
              <a:gd name="T9" fmla="*/ 2147483647 h 133"/>
              <a:gd name="T10" fmla="*/ 2147483647 w 30"/>
              <a:gd name="T11" fmla="*/ 2147483647 h 1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33">
                <a:moveTo>
                  <a:pt x="30" y="4"/>
                </a:moveTo>
                <a:lnTo>
                  <a:pt x="30" y="28"/>
                </a:lnTo>
                <a:lnTo>
                  <a:pt x="0" y="133"/>
                </a:lnTo>
                <a:lnTo>
                  <a:pt x="12" y="0"/>
                </a:lnTo>
                <a:lnTo>
                  <a:pt x="22" y="4"/>
                </a:lnTo>
                <a:lnTo>
                  <a:pt x="30" y="4"/>
                </a:lnTo>
                <a:close/>
              </a:path>
            </a:pathLst>
          </a:custGeom>
          <a:solidFill>
            <a:srgbClr val="5D79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3" name="Freeform 123"/>
          <p:cNvSpPr>
            <a:spLocks/>
          </p:cNvSpPr>
          <p:nvPr/>
        </p:nvSpPr>
        <p:spPr bwMode="auto">
          <a:xfrm>
            <a:off x="5213350" y="4984750"/>
            <a:ext cx="82550" cy="169863"/>
          </a:xfrm>
          <a:custGeom>
            <a:avLst/>
            <a:gdLst>
              <a:gd name="T0" fmla="*/ 2147483647 w 47"/>
              <a:gd name="T1" fmla="*/ 2147483647 h 109"/>
              <a:gd name="T2" fmla="*/ 0 w 47"/>
              <a:gd name="T3" fmla="*/ 2147483647 h 109"/>
              <a:gd name="T4" fmla="*/ 2147483647 w 47"/>
              <a:gd name="T5" fmla="*/ 0 h 109"/>
              <a:gd name="T6" fmla="*/ 2147483647 w 47"/>
              <a:gd name="T7" fmla="*/ 2147483647 h 109"/>
              <a:gd name="T8" fmla="*/ 2147483647 w 47"/>
              <a:gd name="T9" fmla="*/ 2147483647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09">
                <a:moveTo>
                  <a:pt x="47" y="4"/>
                </a:moveTo>
                <a:lnTo>
                  <a:pt x="0" y="109"/>
                </a:lnTo>
                <a:lnTo>
                  <a:pt x="4" y="0"/>
                </a:lnTo>
                <a:lnTo>
                  <a:pt x="37" y="4"/>
                </a:lnTo>
                <a:lnTo>
                  <a:pt x="47" y="4"/>
                </a:lnTo>
                <a:close/>
              </a:path>
            </a:pathLst>
          </a:custGeom>
          <a:solidFill>
            <a:srgbClr val="5D79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4" name="Freeform 124"/>
          <p:cNvSpPr>
            <a:spLocks/>
          </p:cNvSpPr>
          <p:nvPr/>
        </p:nvSpPr>
        <p:spPr bwMode="auto">
          <a:xfrm>
            <a:off x="1084263" y="4891088"/>
            <a:ext cx="3365500" cy="398462"/>
          </a:xfrm>
          <a:custGeom>
            <a:avLst/>
            <a:gdLst>
              <a:gd name="T0" fmla="*/ 2147483647 w 1932"/>
              <a:gd name="T1" fmla="*/ 2147483647 h 252"/>
              <a:gd name="T2" fmla="*/ 2147483647 w 1932"/>
              <a:gd name="T3" fmla="*/ 2147483647 h 252"/>
              <a:gd name="T4" fmla="*/ 2147483647 w 1932"/>
              <a:gd name="T5" fmla="*/ 2147483647 h 252"/>
              <a:gd name="T6" fmla="*/ 2147483647 w 1932"/>
              <a:gd name="T7" fmla="*/ 2147483647 h 252"/>
              <a:gd name="T8" fmla="*/ 2147483647 w 1932"/>
              <a:gd name="T9" fmla="*/ 2147483647 h 252"/>
              <a:gd name="T10" fmla="*/ 2147483647 w 1932"/>
              <a:gd name="T11" fmla="*/ 2147483647 h 252"/>
              <a:gd name="T12" fmla="*/ 2147483647 w 1932"/>
              <a:gd name="T13" fmla="*/ 2147483647 h 252"/>
              <a:gd name="T14" fmla="*/ 2147483647 w 1932"/>
              <a:gd name="T15" fmla="*/ 2147483647 h 252"/>
              <a:gd name="T16" fmla="*/ 2147483647 w 1932"/>
              <a:gd name="T17" fmla="*/ 2147483647 h 252"/>
              <a:gd name="T18" fmla="*/ 2147483647 w 1932"/>
              <a:gd name="T19" fmla="*/ 2147483647 h 252"/>
              <a:gd name="T20" fmla="*/ 2147483647 w 1932"/>
              <a:gd name="T21" fmla="*/ 2147483647 h 252"/>
              <a:gd name="T22" fmla="*/ 2147483647 w 1932"/>
              <a:gd name="T23" fmla="*/ 2147483647 h 252"/>
              <a:gd name="T24" fmla="*/ 2147483647 w 1932"/>
              <a:gd name="T25" fmla="*/ 2147483647 h 252"/>
              <a:gd name="T26" fmla="*/ 2147483647 w 1932"/>
              <a:gd name="T27" fmla="*/ 2147483647 h 252"/>
              <a:gd name="T28" fmla="*/ 2147483647 w 1932"/>
              <a:gd name="T29" fmla="*/ 2147483647 h 252"/>
              <a:gd name="T30" fmla="*/ 2147483647 w 1932"/>
              <a:gd name="T31" fmla="*/ 2147483647 h 252"/>
              <a:gd name="T32" fmla="*/ 2147483647 w 1932"/>
              <a:gd name="T33" fmla="*/ 2147483647 h 252"/>
              <a:gd name="T34" fmla="*/ 2147483647 w 1932"/>
              <a:gd name="T35" fmla="*/ 2147483647 h 252"/>
              <a:gd name="T36" fmla="*/ 2147483647 w 1932"/>
              <a:gd name="T37" fmla="*/ 2147483647 h 252"/>
              <a:gd name="T38" fmla="*/ 2147483647 w 1932"/>
              <a:gd name="T39" fmla="*/ 2147483647 h 252"/>
              <a:gd name="T40" fmla="*/ 2147483647 w 1932"/>
              <a:gd name="T41" fmla="*/ 2147483647 h 252"/>
              <a:gd name="T42" fmla="*/ 2147483647 w 1932"/>
              <a:gd name="T43" fmla="*/ 2147483647 h 252"/>
              <a:gd name="T44" fmla="*/ 2147483647 w 1932"/>
              <a:gd name="T45" fmla="*/ 2147483647 h 252"/>
              <a:gd name="T46" fmla="*/ 2147483647 w 1932"/>
              <a:gd name="T47" fmla="*/ 2147483647 h 252"/>
              <a:gd name="T48" fmla="*/ 2147483647 w 1932"/>
              <a:gd name="T49" fmla="*/ 2147483647 h 252"/>
              <a:gd name="T50" fmla="*/ 2147483647 w 1932"/>
              <a:gd name="T51" fmla="*/ 2147483647 h 252"/>
              <a:gd name="T52" fmla="*/ 2147483647 w 1932"/>
              <a:gd name="T53" fmla="*/ 2147483647 h 252"/>
              <a:gd name="T54" fmla="*/ 2147483647 w 1932"/>
              <a:gd name="T55" fmla="*/ 2147483647 h 252"/>
              <a:gd name="T56" fmla="*/ 2147483647 w 1932"/>
              <a:gd name="T57" fmla="*/ 2147483647 h 252"/>
              <a:gd name="T58" fmla="*/ 2147483647 w 1932"/>
              <a:gd name="T59" fmla="*/ 2147483647 h 252"/>
              <a:gd name="T60" fmla="*/ 2147483647 w 1932"/>
              <a:gd name="T61" fmla="*/ 2147483647 h 252"/>
              <a:gd name="T62" fmla="*/ 2147483647 w 1932"/>
              <a:gd name="T63" fmla="*/ 2147483647 h 252"/>
              <a:gd name="T64" fmla="*/ 2147483647 w 1932"/>
              <a:gd name="T65" fmla="*/ 2147483647 h 252"/>
              <a:gd name="T66" fmla="*/ 2147483647 w 1932"/>
              <a:gd name="T67" fmla="*/ 2147483647 h 252"/>
              <a:gd name="T68" fmla="*/ 2147483647 w 1932"/>
              <a:gd name="T69" fmla="*/ 2147483647 h 252"/>
              <a:gd name="T70" fmla="*/ 2147483647 w 1932"/>
              <a:gd name="T71" fmla="*/ 2147483647 h 252"/>
              <a:gd name="T72" fmla="*/ 2147483647 w 1932"/>
              <a:gd name="T73" fmla="*/ 2147483647 h 252"/>
              <a:gd name="T74" fmla="*/ 2147483647 w 1932"/>
              <a:gd name="T75" fmla="*/ 2147483647 h 252"/>
              <a:gd name="T76" fmla="*/ 2147483647 w 1932"/>
              <a:gd name="T77" fmla="*/ 2147483647 h 252"/>
              <a:gd name="T78" fmla="*/ 2147483647 w 1932"/>
              <a:gd name="T79" fmla="*/ 2147483647 h 252"/>
              <a:gd name="T80" fmla="*/ 2147483647 w 1932"/>
              <a:gd name="T81" fmla="*/ 2147483647 h 252"/>
              <a:gd name="T82" fmla="*/ 2147483647 w 1932"/>
              <a:gd name="T83" fmla="*/ 2147483647 h 252"/>
              <a:gd name="T84" fmla="*/ 2147483647 w 1932"/>
              <a:gd name="T85" fmla="*/ 2147483647 h 252"/>
              <a:gd name="T86" fmla="*/ 0 w 1932"/>
              <a:gd name="T87" fmla="*/ 2147483647 h 252"/>
              <a:gd name="T88" fmla="*/ 2147483647 w 1932"/>
              <a:gd name="T89" fmla="*/ 2147483647 h 252"/>
              <a:gd name="T90" fmla="*/ 2147483647 w 1932"/>
              <a:gd name="T91" fmla="*/ 2147483647 h 252"/>
              <a:gd name="T92" fmla="*/ 2147483647 w 1932"/>
              <a:gd name="T93" fmla="*/ 2147483647 h 252"/>
              <a:gd name="T94" fmla="*/ 2147483647 w 1932"/>
              <a:gd name="T95" fmla="*/ 2147483647 h 252"/>
              <a:gd name="T96" fmla="*/ 2147483647 w 1932"/>
              <a:gd name="T97" fmla="*/ 0 h 252"/>
              <a:gd name="T98" fmla="*/ 2147483647 w 1932"/>
              <a:gd name="T99" fmla="*/ 2147483647 h 252"/>
              <a:gd name="T100" fmla="*/ 2147483647 w 1932"/>
              <a:gd name="T101" fmla="*/ 2147483647 h 25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932" h="252">
                <a:moveTo>
                  <a:pt x="670" y="22"/>
                </a:moveTo>
                <a:lnTo>
                  <a:pt x="814" y="31"/>
                </a:lnTo>
                <a:lnTo>
                  <a:pt x="873" y="46"/>
                </a:lnTo>
                <a:lnTo>
                  <a:pt x="1069" y="56"/>
                </a:lnTo>
                <a:lnTo>
                  <a:pt x="1226" y="84"/>
                </a:lnTo>
                <a:lnTo>
                  <a:pt x="1510" y="89"/>
                </a:lnTo>
                <a:lnTo>
                  <a:pt x="1585" y="99"/>
                </a:lnTo>
                <a:lnTo>
                  <a:pt x="1706" y="108"/>
                </a:lnTo>
                <a:lnTo>
                  <a:pt x="1932" y="114"/>
                </a:lnTo>
                <a:lnTo>
                  <a:pt x="1932" y="166"/>
                </a:lnTo>
                <a:lnTo>
                  <a:pt x="1840" y="228"/>
                </a:lnTo>
                <a:lnTo>
                  <a:pt x="1823" y="189"/>
                </a:lnTo>
                <a:lnTo>
                  <a:pt x="1783" y="166"/>
                </a:lnTo>
                <a:lnTo>
                  <a:pt x="1713" y="161"/>
                </a:lnTo>
                <a:lnTo>
                  <a:pt x="1703" y="151"/>
                </a:lnTo>
                <a:lnTo>
                  <a:pt x="1651" y="157"/>
                </a:lnTo>
                <a:lnTo>
                  <a:pt x="1623" y="176"/>
                </a:lnTo>
                <a:lnTo>
                  <a:pt x="1615" y="176"/>
                </a:lnTo>
                <a:lnTo>
                  <a:pt x="1611" y="170"/>
                </a:lnTo>
                <a:lnTo>
                  <a:pt x="1600" y="185"/>
                </a:lnTo>
                <a:lnTo>
                  <a:pt x="1531" y="204"/>
                </a:lnTo>
                <a:lnTo>
                  <a:pt x="1477" y="213"/>
                </a:lnTo>
                <a:lnTo>
                  <a:pt x="1441" y="237"/>
                </a:lnTo>
                <a:lnTo>
                  <a:pt x="1354" y="252"/>
                </a:lnTo>
                <a:lnTo>
                  <a:pt x="1292" y="252"/>
                </a:lnTo>
                <a:lnTo>
                  <a:pt x="1102" y="200"/>
                </a:lnTo>
                <a:lnTo>
                  <a:pt x="1099" y="204"/>
                </a:lnTo>
                <a:lnTo>
                  <a:pt x="993" y="200"/>
                </a:lnTo>
                <a:lnTo>
                  <a:pt x="946" y="200"/>
                </a:lnTo>
                <a:lnTo>
                  <a:pt x="894" y="209"/>
                </a:lnTo>
                <a:lnTo>
                  <a:pt x="837" y="204"/>
                </a:lnTo>
                <a:lnTo>
                  <a:pt x="778" y="176"/>
                </a:lnTo>
                <a:lnTo>
                  <a:pt x="736" y="133"/>
                </a:lnTo>
                <a:lnTo>
                  <a:pt x="663" y="133"/>
                </a:lnTo>
                <a:lnTo>
                  <a:pt x="637" y="136"/>
                </a:lnTo>
                <a:lnTo>
                  <a:pt x="592" y="136"/>
                </a:lnTo>
                <a:lnTo>
                  <a:pt x="538" y="123"/>
                </a:lnTo>
                <a:lnTo>
                  <a:pt x="462" y="136"/>
                </a:lnTo>
                <a:lnTo>
                  <a:pt x="316" y="136"/>
                </a:lnTo>
                <a:lnTo>
                  <a:pt x="288" y="148"/>
                </a:lnTo>
                <a:lnTo>
                  <a:pt x="215" y="157"/>
                </a:lnTo>
                <a:lnTo>
                  <a:pt x="158" y="151"/>
                </a:lnTo>
                <a:lnTo>
                  <a:pt x="118" y="136"/>
                </a:lnTo>
                <a:lnTo>
                  <a:pt x="0" y="148"/>
                </a:lnTo>
                <a:lnTo>
                  <a:pt x="158" y="108"/>
                </a:lnTo>
                <a:lnTo>
                  <a:pt x="215" y="99"/>
                </a:lnTo>
                <a:lnTo>
                  <a:pt x="283" y="93"/>
                </a:lnTo>
                <a:lnTo>
                  <a:pt x="459" y="18"/>
                </a:lnTo>
                <a:lnTo>
                  <a:pt x="510" y="0"/>
                </a:lnTo>
                <a:lnTo>
                  <a:pt x="611" y="3"/>
                </a:lnTo>
                <a:lnTo>
                  <a:pt x="670" y="22"/>
                </a:lnTo>
                <a:close/>
              </a:path>
            </a:pathLst>
          </a:custGeom>
          <a:solidFill>
            <a:srgbClr val="857E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5" name="Freeform 125"/>
          <p:cNvSpPr>
            <a:spLocks/>
          </p:cNvSpPr>
          <p:nvPr/>
        </p:nvSpPr>
        <p:spPr bwMode="auto">
          <a:xfrm>
            <a:off x="3886200" y="4337050"/>
            <a:ext cx="5000625" cy="1563688"/>
          </a:xfrm>
          <a:custGeom>
            <a:avLst/>
            <a:gdLst>
              <a:gd name="T0" fmla="*/ 2147483647 w 2871"/>
              <a:gd name="T1" fmla="*/ 2147483647 h 994"/>
              <a:gd name="T2" fmla="*/ 2147483647 w 2871"/>
              <a:gd name="T3" fmla="*/ 2147483647 h 994"/>
              <a:gd name="T4" fmla="*/ 2147483647 w 2871"/>
              <a:gd name="T5" fmla="*/ 2147483647 h 994"/>
              <a:gd name="T6" fmla="*/ 2147483647 w 2871"/>
              <a:gd name="T7" fmla="*/ 2147483647 h 994"/>
              <a:gd name="T8" fmla="*/ 2147483647 w 2871"/>
              <a:gd name="T9" fmla="*/ 2147483647 h 994"/>
              <a:gd name="T10" fmla="*/ 2147483647 w 2871"/>
              <a:gd name="T11" fmla="*/ 2147483647 h 994"/>
              <a:gd name="T12" fmla="*/ 2147483647 w 2871"/>
              <a:gd name="T13" fmla="*/ 2147483647 h 994"/>
              <a:gd name="T14" fmla="*/ 2147483647 w 2871"/>
              <a:gd name="T15" fmla="*/ 2147483647 h 994"/>
              <a:gd name="T16" fmla="*/ 2147483647 w 2871"/>
              <a:gd name="T17" fmla="*/ 2147483647 h 994"/>
              <a:gd name="T18" fmla="*/ 2147483647 w 2871"/>
              <a:gd name="T19" fmla="*/ 2147483647 h 994"/>
              <a:gd name="T20" fmla="*/ 2147483647 w 2871"/>
              <a:gd name="T21" fmla="*/ 2147483647 h 994"/>
              <a:gd name="T22" fmla="*/ 2147483647 w 2871"/>
              <a:gd name="T23" fmla="*/ 2147483647 h 994"/>
              <a:gd name="T24" fmla="*/ 2147483647 w 2871"/>
              <a:gd name="T25" fmla="*/ 2147483647 h 994"/>
              <a:gd name="T26" fmla="*/ 2147483647 w 2871"/>
              <a:gd name="T27" fmla="*/ 2147483647 h 994"/>
              <a:gd name="T28" fmla="*/ 2147483647 w 2871"/>
              <a:gd name="T29" fmla="*/ 2147483647 h 994"/>
              <a:gd name="T30" fmla="*/ 2147483647 w 2871"/>
              <a:gd name="T31" fmla="*/ 2147483647 h 994"/>
              <a:gd name="T32" fmla="*/ 2147483647 w 2871"/>
              <a:gd name="T33" fmla="*/ 2147483647 h 994"/>
              <a:gd name="T34" fmla="*/ 2147483647 w 2871"/>
              <a:gd name="T35" fmla="*/ 2147483647 h 994"/>
              <a:gd name="T36" fmla="*/ 2147483647 w 2871"/>
              <a:gd name="T37" fmla="*/ 2147483647 h 994"/>
              <a:gd name="T38" fmla="*/ 2147483647 w 2871"/>
              <a:gd name="T39" fmla="*/ 2147483647 h 994"/>
              <a:gd name="T40" fmla="*/ 2147483647 w 2871"/>
              <a:gd name="T41" fmla="*/ 2147483647 h 994"/>
              <a:gd name="T42" fmla="*/ 2147483647 w 2871"/>
              <a:gd name="T43" fmla="*/ 2147483647 h 994"/>
              <a:gd name="T44" fmla="*/ 2147483647 w 2871"/>
              <a:gd name="T45" fmla="*/ 2147483647 h 994"/>
              <a:gd name="T46" fmla="*/ 2147483647 w 2871"/>
              <a:gd name="T47" fmla="*/ 2147483647 h 994"/>
              <a:gd name="T48" fmla="*/ 2147483647 w 2871"/>
              <a:gd name="T49" fmla="*/ 2147483647 h 994"/>
              <a:gd name="T50" fmla="*/ 2147483647 w 2871"/>
              <a:gd name="T51" fmla="*/ 2147483647 h 994"/>
              <a:gd name="T52" fmla="*/ 2147483647 w 2871"/>
              <a:gd name="T53" fmla="*/ 2147483647 h 994"/>
              <a:gd name="T54" fmla="*/ 2147483647 w 2871"/>
              <a:gd name="T55" fmla="*/ 2147483647 h 994"/>
              <a:gd name="T56" fmla="*/ 2147483647 w 2871"/>
              <a:gd name="T57" fmla="*/ 2147483647 h 994"/>
              <a:gd name="T58" fmla="*/ 2147483647 w 2871"/>
              <a:gd name="T59" fmla="*/ 2147483647 h 994"/>
              <a:gd name="T60" fmla="*/ 2147483647 w 2871"/>
              <a:gd name="T61" fmla="*/ 2147483647 h 994"/>
              <a:gd name="T62" fmla="*/ 2147483647 w 2871"/>
              <a:gd name="T63" fmla="*/ 2147483647 h 994"/>
              <a:gd name="T64" fmla="*/ 2147483647 w 2871"/>
              <a:gd name="T65" fmla="*/ 2147483647 h 994"/>
              <a:gd name="T66" fmla="*/ 2147483647 w 2871"/>
              <a:gd name="T67" fmla="*/ 2147483647 h 994"/>
              <a:gd name="T68" fmla="*/ 2147483647 w 2871"/>
              <a:gd name="T69" fmla="*/ 2147483647 h 994"/>
              <a:gd name="T70" fmla="*/ 2147483647 w 2871"/>
              <a:gd name="T71" fmla="*/ 2147483647 h 994"/>
              <a:gd name="T72" fmla="*/ 2147483647 w 2871"/>
              <a:gd name="T73" fmla="*/ 2147483647 h 994"/>
              <a:gd name="T74" fmla="*/ 2147483647 w 2871"/>
              <a:gd name="T75" fmla="*/ 2147483647 h 994"/>
              <a:gd name="T76" fmla="*/ 2147483647 w 2871"/>
              <a:gd name="T77" fmla="*/ 2147483647 h 994"/>
              <a:gd name="T78" fmla="*/ 2147483647 w 2871"/>
              <a:gd name="T79" fmla="*/ 2147483647 h 994"/>
              <a:gd name="T80" fmla="*/ 2147483647 w 2871"/>
              <a:gd name="T81" fmla="*/ 2147483647 h 994"/>
              <a:gd name="T82" fmla="*/ 2147483647 w 2871"/>
              <a:gd name="T83" fmla="*/ 2147483647 h 994"/>
              <a:gd name="T84" fmla="*/ 2147483647 w 2871"/>
              <a:gd name="T85" fmla="*/ 2147483647 h 994"/>
              <a:gd name="T86" fmla="*/ 2147483647 w 2871"/>
              <a:gd name="T87" fmla="*/ 2147483647 h 994"/>
              <a:gd name="T88" fmla="*/ 2147483647 w 2871"/>
              <a:gd name="T89" fmla="*/ 2147483647 h 994"/>
              <a:gd name="T90" fmla="*/ 2147483647 w 2871"/>
              <a:gd name="T91" fmla="*/ 2147483647 h 994"/>
              <a:gd name="T92" fmla="*/ 0 w 2871"/>
              <a:gd name="T93" fmla="*/ 2147483647 h 994"/>
              <a:gd name="T94" fmla="*/ 2147483647 w 2871"/>
              <a:gd name="T95" fmla="*/ 2147483647 h 994"/>
              <a:gd name="T96" fmla="*/ 2147483647 w 2871"/>
              <a:gd name="T97" fmla="*/ 2147483647 h 994"/>
              <a:gd name="T98" fmla="*/ 2147483647 w 2871"/>
              <a:gd name="T99" fmla="*/ 2147483647 h 994"/>
              <a:gd name="T100" fmla="*/ 2147483647 w 2871"/>
              <a:gd name="T101" fmla="*/ 2147483647 h 994"/>
              <a:gd name="T102" fmla="*/ 2147483647 w 2871"/>
              <a:gd name="T103" fmla="*/ 2147483647 h 994"/>
              <a:gd name="T104" fmla="*/ 2147483647 w 2871"/>
              <a:gd name="T105" fmla="*/ 2147483647 h 994"/>
              <a:gd name="T106" fmla="*/ 2147483647 w 2871"/>
              <a:gd name="T107" fmla="*/ 2147483647 h 994"/>
              <a:gd name="T108" fmla="*/ 2147483647 w 2871"/>
              <a:gd name="T109" fmla="*/ 2147483647 h 994"/>
              <a:gd name="T110" fmla="*/ 2147483647 w 2871"/>
              <a:gd name="T111" fmla="*/ 2147483647 h 994"/>
              <a:gd name="T112" fmla="*/ 2147483647 w 2871"/>
              <a:gd name="T113" fmla="*/ 2147483647 h 994"/>
              <a:gd name="T114" fmla="*/ 2147483647 w 2871"/>
              <a:gd name="T115" fmla="*/ 2147483647 h 994"/>
              <a:gd name="T116" fmla="*/ 2147483647 w 2871"/>
              <a:gd name="T117" fmla="*/ 2147483647 h 994"/>
              <a:gd name="T118" fmla="*/ 2147483647 w 2871"/>
              <a:gd name="T119" fmla="*/ 2147483647 h 994"/>
              <a:gd name="T120" fmla="*/ 2147483647 w 2871"/>
              <a:gd name="T121" fmla="*/ 2147483647 h 994"/>
              <a:gd name="T122" fmla="*/ 2147483647 w 2871"/>
              <a:gd name="T123" fmla="*/ 2147483647 h 994"/>
              <a:gd name="T124" fmla="*/ 2147483647 w 2871"/>
              <a:gd name="T125" fmla="*/ 0 h 9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71" h="994">
                <a:moveTo>
                  <a:pt x="1795" y="9"/>
                </a:moveTo>
                <a:lnTo>
                  <a:pt x="1802" y="9"/>
                </a:lnTo>
                <a:lnTo>
                  <a:pt x="1798" y="80"/>
                </a:lnTo>
                <a:lnTo>
                  <a:pt x="1788" y="123"/>
                </a:lnTo>
                <a:lnTo>
                  <a:pt x="1788" y="142"/>
                </a:lnTo>
                <a:lnTo>
                  <a:pt x="1798" y="151"/>
                </a:lnTo>
                <a:lnTo>
                  <a:pt x="1802" y="151"/>
                </a:lnTo>
                <a:lnTo>
                  <a:pt x="1824" y="76"/>
                </a:lnTo>
                <a:lnTo>
                  <a:pt x="1824" y="13"/>
                </a:lnTo>
                <a:lnTo>
                  <a:pt x="1871" y="24"/>
                </a:lnTo>
                <a:lnTo>
                  <a:pt x="1871" y="151"/>
                </a:lnTo>
                <a:lnTo>
                  <a:pt x="1850" y="204"/>
                </a:lnTo>
                <a:lnTo>
                  <a:pt x="1850" y="213"/>
                </a:lnTo>
                <a:lnTo>
                  <a:pt x="1857" y="224"/>
                </a:lnTo>
                <a:lnTo>
                  <a:pt x="1864" y="224"/>
                </a:lnTo>
                <a:lnTo>
                  <a:pt x="1894" y="161"/>
                </a:lnTo>
                <a:lnTo>
                  <a:pt x="1897" y="37"/>
                </a:lnTo>
                <a:lnTo>
                  <a:pt x="1897" y="24"/>
                </a:lnTo>
                <a:lnTo>
                  <a:pt x="1908" y="28"/>
                </a:lnTo>
                <a:lnTo>
                  <a:pt x="1901" y="95"/>
                </a:lnTo>
                <a:lnTo>
                  <a:pt x="1908" y="108"/>
                </a:lnTo>
                <a:lnTo>
                  <a:pt x="1916" y="108"/>
                </a:lnTo>
                <a:lnTo>
                  <a:pt x="1927" y="95"/>
                </a:lnTo>
                <a:lnTo>
                  <a:pt x="1930" y="28"/>
                </a:lnTo>
                <a:lnTo>
                  <a:pt x="1944" y="33"/>
                </a:lnTo>
                <a:lnTo>
                  <a:pt x="1956" y="33"/>
                </a:lnTo>
                <a:lnTo>
                  <a:pt x="1948" y="86"/>
                </a:lnTo>
                <a:lnTo>
                  <a:pt x="1948" y="99"/>
                </a:lnTo>
                <a:lnTo>
                  <a:pt x="1956" y="108"/>
                </a:lnTo>
                <a:lnTo>
                  <a:pt x="1966" y="105"/>
                </a:lnTo>
                <a:lnTo>
                  <a:pt x="1977" y="46"/>
                </a:lnTo>
                <a:lnTo>
                  <a:pt x="1977" y="33"/>
                </a:lnTo>
                <a:lnTo>
                  <a:pt x="2067" y="43"/>
                </a:lnTo>
                <a:lnTo>
                  <a:pt x="2064" y="46"/>
                </a:lnTo>
                <a:lnTo>
                  <a:pt x="2119" y="86"/>
                </a:lnTo>
                <a:lnTo>
                  <a:pt x="2177" y="105"/>
                </a:lnTo>
                <a:lnTo>
                  <a:pt x="2242" y="114"/>
                </a:lnTo>
                <a:lnTo>
                  <a:pt x="2300" y="172"/>
                </a:lnTo>
                <a:lnTo>
                  <a:pt x="2345" y="194"/>
                </a:lnTo>
                <a:lnTo>
                  <a:pt x="2395" y="243"/>
                </a:lnTo>
                <a:lnTo>
                  <a:pt x="2442" y="256"/>
                </a:lnTo>
                <a:lnTo>
                  <a:pt x="2529" y="262"/>
                </a:lnTo>
                <a:lnTo>
                  <a:pt x="2647" y="333"/>
                </a:lnTo>
                <a:lnTo>
                  <a:pt x="2715" y="352"/>
                </a:lnTo>
                <a:lnTo>
                  <a:pt x="2791" y="352"/>
                </a:lnTo>
                <a:lnTo>
                  <a:pt x="2831" y="367"/>
                </a:lnTo>
                <a:lnTo>
                  <a:pt x="2843" y="367"/>
                </a:lnTo>
                <a:lnTo>
                  <a:pt x="2827" y="408"/>
                </a:lnTo>
                <a:lnTo>
                  <a:pt x="2817" y="419"/>
                </a:lnTo>
                <a:lnTo>
                  <a:pt x="2788" y="432"/>
                </a:lnTo>
                <a:lnTo>
                  <a:pt x="2777" y="460"/>
                </a:lnTo>
                <a:lnTo>
                  <a:pt x="2781" y="475"/>
                </a:lnTo>
                <a:lnTo>
                  <a:pt x="2813" y="503"/>
                </a:lnTo>
                <a:lnTo>
                  <a:pt x="2857" y="524"/>
                </a:lnTo>
                <a:lnTo>
                  <a:pt x="2871" y="552"/>
                </a:lnTo>
                <a:lnTo>
                  <a:pt x="2850" y="576"/>
                </a:lnTo>
                <a:lnTo>
                  <a:pt x="2781" y="620"/>
                </a:lnTo>
                <a:lnTo>
                  <a:pt x="2734" y="670"/>
                </a:lnTo>
                <a:lnTo>
                  <a:pt x="2661" y="722"/>
                </a:lnTo>
                <a:lnTo>
                  <a:pt x="2654" y="732"/>
                </a:lnTo>
                <a:lnTo>
                  <a:pt x="2654" y="766"/>
                </a:lnTo>
                <a:lnTo>
                  <a:pt x="2649" y="766"/>
                </a:lnTo>
                <a:lnTo>
                  <a:pt x="2642" y="803"/>
                </a:lnTo>
                <a:lnTo>
                  <a:pt x="2631" y="827"/>
                </a:lnTo>
                <a:lnTo>
                  <a:pt x="2631" y="837"/>
                </a:lnTo>
                <a:lnTo>
                  <a:pt x="2628" y="833"/>
                </a:lnTo>
                <a:lnTo>
                  <a:pt x="2621" y="833"/>
                </a:lnTo>
                <a:lnTo>
                  <a:pt x="2609" y="846"/>
                </a:lnTo>
                <a:lnTo>
                  <a:pt x="2602" y="904"/>
                </a:lnTo>
                <a:lnTo>
                  <a:pt x="2576" y="990"/>
                </a:lnTo>
                <a:lnTo>
                  <a:pt x="2574" y="994"/>
                </a:lnTo>
                <a:lnTo>
                  <a:pt x="2558" y="985"/>
                </a:lnTo>
                <a:lnTo>
                  <a:pt x="2562" y="932"/>
                </a:lnTo>
                <a:lnTo>
                  <a:pt x="2569" y="919"/>
                </a:lnTo>
                <a:lnTo>
                  <a:pt x="2569" y="908"/>
                </a:lnTo>
                <a:lnTo>
                  <a:pt x="2566" y="904"/>
                </a:lnTo>
                <a:lnTo>
                  <a:pt x="2536" y="942"/>
                </a:lnTo>
                <a:lnTo>
                  <a:pt x="2529" y="975"/>
                </a:lnTo>
                <a:lnTo>
                  <a:pt x="2475" y="966"/>
                </a:lnTo>
                <a:lnTo>
                  <a:pt x="2428" y="966"/>
                </a:lnTo>
                <a:lnTo>
                  <a:pt x="2399" y="972"/>
                </a:lnTo>
                <a:lnTo>
                  <a:pt x="2388" y="972"/>
                </a:lnTo>
                <a:lnTo>
                  <a:pt x="2378" y="938"/>
                </a:lnTo>
                <a:lnTo>
                  <a:pt x="2333" y="895"/>
                </a:lnTo>
                <a:lnTo>
                  <a:pt x="2359" y="827"/>
                </a:lnTo>
                <a:lnTo>
                  <a:pt x="2380" y="708"/>
                </a:lnTo>
                <a:lnTo>
                  <a:pt x="2380" y="704"/>
                </a:lnTo>
                <a:lnTo>
                  <a:pt x="2378" y="698"/>
                </a:lnTo>
                <a:lnTo>
                  <a:pt x="2359" y="722"/>
                </a:lnTo>
                <a:lnTo>
                  <a:pt x="2319" y="870"/>
                </a:lnTo>
                <a:lnTo>
                  <a:pt x="2312" y="880"/>
                </a:lnTo>
                <a:lnTo>
                  <a:pt x="2305" y="870"/>
                </a:lnTo>
                <a:lnTo>
                  <a:pt x="2300" y="876"/>
                </a:lnTo>
                <a:lnTo>
                  <a:pt x="2289" y="861"/>
                </a:lnTo>
                <a:lnTo>
                  <a:pt x="2282" y="861"/>
                </a:lnTo>
                <a:lnTo>
                  <a:pt x="2267" y="784"/>
                </a:lnTo>
                <a:lnTo>
                  <a:pt x="2213" y="713"/>
                </a:lnTo>
                <a:lnTo>
                  <a:pt x="2140" y="666"/>
                </a:lnTo>
                <a:lnTo>
                  <a:pt x="2067" y="638"/>
                </a:lnTo>
                <a:lnTo>
                  <a:pt x="2039" y="657"/>
                </a:lnTo>
                <a:lnTo>
                  <a:pt x="2006" y="676"/>
                </a:lnTo>
                <a:lnTo>
                  <a:pt x="1970" y="713"/>
                </a:lnTo>
                <a:lnTo>
                  <a:pt x="1937" y="708"/>
                </a:lnTo>
                <a:lnTo>
                  <a:pt x="1857" y="657"/>
                </a:lnTo>
                <a:lnTo>
                  <a:pt x="1810" y="567"/>
                </a:lnTo>
                <a:lnTo>
                  <a:pt x="1791" y="515"/>
                </a:lnTo>
                <a:lnTo>
                  <a:pt x="1758" y="485"/>
                </a:lnTo>
                <a:lnTo>
                  <a:pt x="1704" y="472"/>
                </a:lnTo>
                <a:lnTo>
                  <a:pt x="1687" y="457"/>
                </a:lnTo>
                <a:lnTo>
                  <a:pt x="1541" y="460"/>
                </a:lnTo>
                <a:lnTo>
                  <a:pt x="1505" y="472"/>
                </a:lnTo>
                <a:lnTo>
                  <a:pt x="1385" y="475"/>
                </a:lnTo>
                <a:lnTo>
                  <a:pt x="1319" y="485"/>
                </a:lnTo>
                <a:lnTo>
                  <a:pt x="1260" y="472"/>
                </a:lnTo>
                <a:lnTo>
                  <a:pt x="1166" y="419"/>
                </a:lnTo>
                <a:lnTo>
                  <a:pt x="1126" y="385"/>
                </a:lnTo>
                <a:lnTo>
                  <a:pt x="1071" y="376"/>
                </a:lnTo>
                <a:lnTo>
                  <a:pt x="996" y="376"/>
                </a:lnTo>
                <a:lnTo>
                  <a:pt x="933" y="370"/>
                </a:lnTo>
                <a:lnTo>
                  <a:pt x="930" y="367"/>
                </a:lnTo>
                <a:lnTo>
                  <a:pt x="925" y="370"/>
                </a:lnTo>
                <a:lnTo>
                  <a:pt x="901" y="380"/>
                </a:lnTo>
                <a:lnTo>
                  <a:pt x="850" y="370"/>
                </a:lnTo>
                <a:lnTo>
                  <a:pt x="727" y="318"/>
                </a:lnTo>
                <a:lnTo>
                  <a:pt x="672" y="299"/>
                </a:lnTo>
                <a:lnTo>
                  <a:pt x="599" y="290"/>
                </a:lnTo>
                <a:lnTo>
                  <a:pt x="591" y="299"/>
                </a:lnTo>
                <a:lnTo>
                  <a:pt x="576" y="299"/>
                </a:lnTo>
                <a:lnTo>
                  <a:pt x="541" y="309"/>
                </a:lnTo>
                <a:lnTo>
                  <a:pt x="505" y="299"/>
                </a:lnTo>
                <a:lnTo>
                  <a:pt x="446" y="299"/>
                </a:lnTo>
                <a:lnTo>
                  <a:pt x="388" y="284"/>
                </a:lnTo>
                <a:lnTo>
                  <a:pt x="378" y="281"/>
                </a:lnTo>
                <a:lnTo>
                  <a:pt x="362" y="275"/>
                </a:lnTo>
                <a:lnTo>
                  <a:pt x="276" y="252"/>
                </a:lnTo>
                <a:lnTo>
                  <a:pt x="239" y="228"/>
                </a:lnTo>
                <a:lnTo>
                  <a:pt x="224" y="209"/>
                </a:lnTo>
                <a:lnTo>
                  <a:pt x="141" y="200"/>
                </a:lnTo>
                <a:lnTo>
                  <a:pt x="38" y="224"/>
                </a:lnTo>
                <a:lnTo>
                  <a:pt x="28" y="234"/>
                </a:lnTo>
                <a:lnTo>
                  <a:pt x="0" y="228"/>
                </a:lnTo>
                <a:lnTo>
                  <a:pt x="60" y="185"/>
                </a:lnTo>
                <a:lnTo>
                  <a:pt x="93" y="181"/>
                </a:lnTo>
                <a:lnTo>
                  <a:pt x="126" y="172"/>
                </a:lnTo>
                <a:lnTo>
                  <a:pt x="206" y="157"/>
                </a:lnTo>
                <a:lnTo>
                  <a:pt x="246" y="157"/>
                </a:lnTo>
                <a:lnTo>
                  <a:pt x="276" y="142"/>
                </a:lnTo>
                <a:lnTo>
                  <a:pt x="293" y="191"/>
                </a:lnTo>
                <a:lnTo>
                  <a:pt x="305" y="204"/>
                </a:lnTo>
                <a:lnTo>
                  <a:pt x="340" y="200"/>
                </a:lnTo>
                <a:lnTo>
                  <a:pt x="359" y="237"/>
                </a:lnTo>
                <a:lnTo>
                  <a:pt x="373" y="256"/>
                </a:lnTo>
                <a:lnTo>
                  <a:pt x="410" y="252"/>
                </a:lnTo>
                <a:lnTo>
                  <a:pt x="428" y="243"/>
                </a:lnTo>
                <a:lnTo>
                  <a:pt x="453" y="213"/>
                </a:lnTo>
                <a:lnTo>
                  <a:pt x="491" y="209"/>
                </a:lnTo>
                <a:lnTo>
                  <a:pt x="512" y="219"/>
                </a:lnTo>
                <a:lnTo>
                  <a:pt x="526" y="247"/>
                </a:lnTo>
                <a:lnTo>
                  <a:pt x="559" y="266"/>
                </a:lnTo>
                <a:lnTo>
                  <a:pt x="588" y="271"/>
                </a:lnTo>
                <a:lnTo>
                  <a:pt x="602" y="284"/>
                </a:lnTo>
                <a:lnTo>
                  <a:pt x="614" y="275"/>
                </a:lnTo>
                <a:lnTo>
                  <a:pt x="635" y="266"/>
                </a:lnTo>
                <a:lnTo>
                  <a:pt x="661" y="281"/>
                </a:lnTo>
                <a:lnTo>
                  <a:pt x="675" y="281"/>
                </a:lnTo>
                <a:lnTo>
                  <a:pt x="675" y="290"/>
                </a:lnTo>
                <a:lnTo>
                  <a:pt x="682" y="299"/>
                </a:lnTo>
                <a:lnTo>
                  <a:pt x="744" y="299"/>
                </a:lnTo>
                <a:lnTo>
                  <a:pt x="777" y="318"/>
                </a:lnTo>
                <a:lnTo>
                  <a:pt x="864" y="309"/>
                </a:lnTo>
                <a:lnTo>
                  <a:pt x="944" y="324"/>
                </a:lnTo>
                <a:lnTo>
                  <a:pt x="1069" y="318"/>
                </a:lnTo>
                <a:lnTo>
                  <a:pt x="1097" y="337"/>
                </a:lnTo>
                <a:lnTo>
                  <a:pt x="1154" y="337"/>
                </a:lnTo>
                <a:lnTo>
                  <a:pt x="1154" y="342"/>
                </a:lnTo>
                <a:lnTo>
                  <a:pt x="1203" y="380"/>
                </a:lnTo>
                <a:lnTo>
                  <a:pt x="1272" y="414"/>
                </a:lnTo>
                <a:lnTo>
                  <a:pt x="1297" y="408"/>
                </a:lnTo>
                <a:lnTo>
                  <a:pt x="1345" y="337"/>
                </a:lnTo>
                <a:lnTo>
                  <a:pt x="1356" y="299"/>
                </a:lnTo>
                <a:lnTo>
                  <a:pt x="1356" y="271"/>
                </a:lnTo>
                <a:lnTo>
                  <a:pt x="1373" y="219"/>
                </a:lnTo>
                <a:lnTo>
                  <a:pt x="1378" y="166"/>
                </a:lnTo>
                <a:lnTo>
                  <a:pt x="1413" y="133"/>
                </a:lnTo>
                <a:lnTo>
                  <a:pt x="1413" y="123"/>
                </a:lnTo>
                <a:lnTo>
                  <a:pt x="1423" y="123"/>
                </a:lnTo>
                <a:lnTo>
                  <a:pt x="1456" y="95"/>
                </a:lnTo>
                <a:lnTo>
                  <a:pt x="1493" y="3"/>
                </a:lnTo>
                <a:lnTo>
                  <a:pt x="1541" y="0"/>
                </a:lnTo>
                <a:lnTo>
                  <a:pt x="1791" y="3"/>
                </a:lnTo>
                <a:lnTo>
                  <a:pt x="1795" y="9"/>
                </a:lnTo>
                <a:close/>
              </a:path>
            </a:pathLst>
          </a:custGeom>
          <a:solidFill>
            <a:srgbClr val="BAB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6" name="Freeform 126"/>
          <p:cNvSpPr>
            <a:spLocks/>
          </p:cNvSpPr>
          <p:nvPr/>
        </p:nvSpPr>
        <p:spPr bwMode="auto">
          <a:xfrm>
            <a:off x="6573838" y="5065713"/>
            <a:ext cx="74612" cy="74612"/>
          </a:xfrm>
          <a:custGeom>
            <a:avLst/>
            <a:gdLst>
              <a:gd name="T0" fmla="*/ 0 w 12"/>
              <a:gd name="T1" fmla="*/ 2147483647 h 34"/>
              <a:gd name="T2" fmla="*/ 0 w 12"/>
              <a:gd name="T3" fmla="*/ 0 h 34"/>
              <a:gd name="T4" fmla="*/ 2147483647 w 12"/>
              <a:gd name="T5" fmla="*/ 0 h 34"/>
              <a:gd name="T6" fmla="*/ 0 w 12"/>
              <a:gd name="T7" fmla="*/ 2147483647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34">
                <a:moveTo>
                  <a:pt x="0" y="34"/>
                </a:moveTo>
                <a:lnTo>
                  <a:pt x="0" y="0"/>
                </a:lnTo>
                <a:lnTo>
                  <a:pt x="12" y="0"/>
                </a:lnTo>
                <a:lnTo>
                  <a:pt x="0" y="34"/>
                </a:lnTo>
                <a:close/>
              </a:path>
            </a:pathLst>
          </a:custGeom>
          <a:solidFill>
            <a:srgbClr val="5D79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7" name="Freeform 127"/>
          <p:cNvSpPr>
            <a:spLocks/>
          </p:cNvSpPr>
          <p:nvPr/>
        </p:nvSpPr>
        <p:spPr bwMode="auto">
          <a:xfrm>
            <a:off x="6943725" y="5038725"/>
            <a:ext cx="74613" cy="188913"/>
          </a:xfrm>
          <a:custGeom>
            <a:avLst/>
            <a:gdLst>
              <a:gd name="T0" fmla="*/ 2147483647 w 37"/>
              <a:gd name="T1" fmla="*/ 2147483647 h 120"/>
              <a:gd name="T2" fmla="*/ 0 w 37"/>
              <a:gd name="T3" fmla="*/ 2147483647 h 120"/>
              <a:gd name="T4" fmla="*/ 2147483647 w 37"/>
              <a:gd name="T5" fmla="*/ 2147483647 h 120"/>
              <a:gd name="T6" fmla="*/ 2147483647 w 37"/>
              <a:gd name="T7" fmla="*/ 0 h 120"/>
              <a:gd name="T8" fmla="*/ 2147483647 w 37"/>
              <a:gd name="T9" fmla="*/ 0 h 120"/>
              <a:gd name="T10" fmla="*/ 2147483647 w 37"/>
              <a:gd name="T11" fmla="*/ 2147483647 h 1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 h="120">
                <a:moveTo>
                  <a:pt x="7" y="110"/>
                </a:moveTo>
                <a:lnTo>
                  <a:pt x="0" y="120"/>
                </a:lnTo>
                <a:lnTo>
                  <a:pt x="15" y="9"/>
                </a:lnTo>
                <a:lnTo>
                  <a:pt x="22" y="0"/>
                </a:lnTo>
                <a:lnTo>
                  <a:pt x="37" y="0"/>
                </a:lnTo>
                <a:lnTo>
                  <a:pt x="7"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8" name="Freeform 128"/>
          <p:cNvSpPr>
            <a:spLocks/>
          </p:cNvSpPr>
          <p:nvPr/>
        </p:nvSpPr>
        <p:spPr bwMode="auto">
          <a:xfrm>
            <a:off x="4473575" y="5053013"/>
            <a:ext cx="155575" cy="169862"/>
          </a:xfrm>
          <a:custGeom>
            <a:avLst/>
            <a:gdLst>
              <a:gd name="T0" fmla="*/ 2147483647 w 89"/>
              <a:gd name="T1" fmla="*/ 2147483647 h 109"/>
              <a:gd name="T2" fmla="*/ 2147483647 w 89"/>
              <a:gd name="T3" fmla="*/ 2147483647 h 109"/>
              <a:gd name="T4" fmla="*/ 0 w 89"/>
              <a:gd name="T5" fmla="*/ 2147483647 h 109"/>
              <a:gd name="T6" fmla="*/ 2147483647 w 89"/>
              <a:gd name="T7" fmla="*/ 2147483647 h 109"/>
              <a:gd name="T8" fmla="*/ 2147483647 w 89"/>
              <a:gd name="T9" fmla="*/ 2147483647 h 109"/>
              <a:gd name="T10" fmla="*/ 2147483647 w 89"/>
              <a:gd name="T11" fmla="*/ 2147483647 h 109"/>
              <a:gd name="T12" fmla="*/ 2147483647 w 89"/>
              <a:gd name="T13" fmla="*/ 2147483647 h 109"/>
              <a:gd name="T14" fmla="*/ 2147483647 w 89"/>
              <a:gd name="T15" fmla="*/ 2147483647 h 109"/>
              <a:gd name="T16" fmla="*/ 2147483647 w 89"/>
              <a:gd name="T17" fmla="*/ 2147483647 h 109"/>
              <a:gd name="T18" fmla="*/ 2147483647 w 89"/>
              <a:gd name="T19" fmla="*/ 2147483647 h 109"/>
              <a:gd name="T20" fmla="*/ 2147483647 w 89"/>
              <a:gd name="T21" fmla="*/ 2147483647 h 109"/>
              <a:gd name="T22" fmla="*/ 2147483647 w 89"/>
              <a:gd name="T23" fmla="*/ 2147483647 h 109"/>
              <a:gd name="T24" fmla="*/ 2147483647 w 89"/>
              <a:gd name="T25" fmla="*/ 0 h 109"/>
              <a:gd name="T26" fmla="*/ 2147483647 w 89"/>
              <a:gd name="T27" fmla="*/ 2147483647 h 109"/>
              <a:gd name="T28" fmla="*/ 2147483647 w 89"/>
              <a:gd name="T29" fmla="*/ 2147483647 h 1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9" h="109">
                <a:moveTo>
                  <a:pt x="56" y="100"/>
                </a:moveTo>
                <a:lnTo>
                  <a:pt x="19" y="109"/>
                </a:lnTo>
                <a:lnTo>
                  <a:pt x="0" y="109"/>
                </a:lnTo>
                <a:lnTo>
                  <a:pt x="4" y="62"/>
                </a:lnTo>
                <a:lnTo>
                  <a:pt x="19" y="62"/>
                </a:lnTo>
                <a:lnTo>
                  <a:pt x="30" y="38"/>
                </a:lnTo>
                <a:lnTo>
                  <a:pt x="30" y="28"/>
                </a:lnTo>
                <a:lnTo>
                  <a:pt x="33" y="66"/>
                </a:lnTo>
                <a:lnTo>
                  <a:pt x="41" y="81"/>
                </a:lnTo>
                <a:lnTo>
                  <a:pt x="49" y="90"/>
                </a:lnTo>
                <a:lnTo>
                  <a:pt x="59" y="90"/>
                </a:lnTo>
                <a:lnTo>
                  <a:pt x="82" y="28"/>
                </a:lnTo>
                <a:lnTo>
                  <a:pt x="89" y="0"/>
                </a:lnTo>
                <a:lnTo>
                  <a:pt x="84" y="96"/>
                </a:lnTo>
                <a:lnTo>
                  <a:pt x="56" y="100"/>
                </a:lnTo>
                <a:close/>
              </a:path>
            </a:pathLst>
          </a:custGeom>
          <a:solidFill>
            <a:srgbClr val="6A8C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59" name="Freeform 129"/>
          <p:cNvSpPr>
            <a:spLocks/>
          </p:cNvSpPr>
          <p:nvPr/>
        </p:nvSpPr>
        <p:spPr bwMode="auto">
          <a:xfrm>
            <a:off x="6796088" y="5000625"/>
            <a:ext cx="82550" cy="276225"/>
          </a:xfrm>
          <a:custGeom>
            <a:avLst/>
            <a:gdLst>
              <a:gd name="T0" fmla="*/ 2147483647 w 47"/>
              <a:gd name="T1" fmla="*/ 2147483647 h 176"/>
              <a:gd name="T2" fmla="*/ 2147483647 w 47"/>
              <a:gd name="T3" fmla="*/ 2147483647 h 176"/>
              <a:gd name="T4" fmla="*/ 2147483647 w 47"/>
              <a:gd name="T5" fmla="*/ 2147483647 h 176"/>
              <a:gd name="T6" fmla="*/ 0 w 47"/>
              <a:gd name="T7" fmla="*/ 2147483647 h 176"/>
              <a:gd name="T8" fmla="*/ 0 w 47"/>
              <a:gd name="T9" fmla="*/ 2147483647 h 176"/>
              <a:gd name="T10" fmla="*/ 2147483647 w 47"/>
              <a:gd name="T11" fmla="*/ 2147483647 h 176"/>
              <a:gd name="T12" fmla="*/ 2147483647 w 47"/>
              <a:gd name="T13" fmla="*/ 2147483647 h 176"/>
              <a:gd name="T14" fmla="*/ 2147483647 w 47"/>
              <a:gd name="T15" fmla="*/ 2147483647 h 176"/>
              <a:gd name="T16" fmla="*/ 2147483647 w 47"/>
              <a:gd name="T17" fmla="*/ 0 h 176"/>
              <a:gd name="T18" fmla="*/ 2147483647 w 47"/>
              <a:gd name="T19" fmla="*/ 2147483647 h 176"/>
              <a:gd name="T20" fmla="*/ 2147483647 w 47"/>
              <a:gd name="T21" fmla="*/ 2147483647 h 1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176">
                <a:moveTo>
                  <a:pt x="33" y="100"/>
                </a:moveTo>
                <a:lnTo>
                  <a:pt x="10" y="171"/>
                </a:lnTo>
                <a:lnTo>
                  <a:pt x="7" y="176"/>
                </a:lnTo>
                <a:lnTo>
                  <a:pt x="0" y="167"/>
                </a:lnTo>
                <a:lnTo>
                  <a:pt x="0" y="143"/>
                </a:lnTo>
                <a:lnTo>
                  <a:pt x="17" y="96"/>
                </a:lnTo>
                <a:lnTo>
                  <a:pt x="22" y="28"/>
                </a:lnTo>
                <a:lnTo>
                  <a:pt x="33" y="4"/>
                </a:lnTo>
                <a:lnTo>
                  <a:pt x="43" y="0"/>
                </a:lnTo>
                <a:lnTo>
                  <a:pt x="47" y="4"/>
                </a:lnTo>
                <a:lnTo>
                  <a:pt x="33"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0" name="Freeform 130"/>
          <p:cNvSpPr>
            <a:spLocks/>
          </p:cNvSpPr>
          <p:nvPr/>
        </p:nvSpPr>
        <p:spPr bwMode="auto">
          <a:xfrm>
            <a:off x="6861175" y="5092700"/>
            <a:ext cx="74613" cy="74613"/>
          </a:xfrm>
          <a:custGeom>
            <a:avLst/>
            <a:gdLst>
              <a:gd name="T0" fmla="*/ 2147483647 w 17"/>
              <a:gd name="T1" fmla="*/ 2147483647 h 38"/>
              <a:gd name="T2" fmla="*/ 2147483647 w 17"/>
              <a:gd name="T3" fmla="*/ 2147483647 h 38"/>
              <a:gd name="T4" fmla="*/ 0 w 17"/>
              <a:gd name="T5" fmla="*/ 2147483647 h 38"/>
              <a:gd name="T6" fmla="*/ 2147483647 w 17"/>
              <a:gd name="T7" fmla="*/ 0 h 38"/>
              <a:gd name="T8" fmla="*/ 2147483647 w 17"/>
              <a:gd name="T9" fmla="*/ 2147483647 h 38"/>
              <a:gd name="T10" fmla="*/ 2147483647 w 17"/>
              <a:gd name="T11" fmla="*/ 2147483647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38">
                <a:moveTo>
                  <a:pt x="17" y="4"/>
                </a:moveTo>
                <a:lnTo>
                  <a:pt x="10" y="38"/>
                </a:lnTo>
                <a:lnTo>
                  <a:pt x="0" y="38"/>
                </a:lnTo>
                <a:lnTo>
                  <a:pt x="3" y="0"/>
                </a:lnTo>
                <a:lnTo>
                  <a:pt x="7" y="4"/>
                </a:lnTo>
                <a:lnTo>
                  <a:pt x="1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1" name="Freeform 131"/>
          <p:cNvSpPr>
            <a:spLocks/>
          </p:cNvSpPr>
          <p:nvPr/>
        </p:nvSpPr>
        <p:spPr bwMode="auto">
          <a:xfrm>
            <a:off x="4627563" y="5057775"/>
            <a:ext cx="328612" cy="212725"/>
          </a:xfrm>
          <a:custGeom>
            <a:avLst/>
            <a:gdLst>
              <a:gd name="T0" fmla="*/ 2147483647 w 189"/>
              <a:gd name="T1" fmla="*/ 2147483647 h 135"/>
              <a:gd name="T2" fmla="*/ 2147483647 w 189"/>
              <a:gd name="T3" fmla="*/ 2147483647 h 135"/>
              <a:gd name="T4" fmla="*/ 2147483647 w 189"/>
              <a:gd name="T5" fmla="*/ 2147483647 h 135"/>
              <a:gd name="T6" fmla="*/ 2147483647 w 189"/>
              <a:gd name="T7" fmla="*/ 2147483647 h 135"/>
              <a:gd name="T8" fmla="*/ 2147483647 w 189"/>
              <a:gd name="T9" fmla="*/ 2147483647 h 135"/>
              <a:gd name="T10" fmla="*/ 2147483647 w 189"/>
              <a:gd name="T11" fmla="*/ 2147483647 h 135"/>
              <a:gd name="T12" fmla="*/ 0 w 189"/>
              <a:gd name="T13" fmla="*/ 2147483647 h 135"/>
              <a:gd name="T14" fmla="*/ 2147483647 w 189"/>
              <a:gd name="T15" fmla="*/ 2147483647 h 135"/>
              <a:gd name="T16" fmla="*/ 2147483647 w 189"/>
              <a:gd name="T17" fmla="*/ 2147483647 h 135"/>
              <a:gd name="T18" fmla="*/ 2147483647 w 189"/>
              <a:gd name="T19" fmla="*/ 2147483647 h 135"/>
              <a:gd name="T20" fmla="*/ 2147483647 w 189"/>
              <a:gd name="T21" fmla="*/ 2147483647 h 135"/>
              <a:gd name="T22" fmla="*/ 2147483647 w 189"/>
              <a:gd name="T23" fmla="*/ 2147483647 h 135"/>
              <a:gd name="T24" fmla="*/ 2147483647 w 189"/>
              <a:gd name="T25" fmla="*/ 2147483647 h 135"/>
              <a:gd name="T26" fmla="*/ 2147483647 w 189"/>
              <a:gd name="T27" fmla="*/ 2147483647 h 135"/>
              <a:gd name="T28" fmla="*/ 2147483647 w 189"/>
              <a:gd name="T29" fmla="*/ 0 h 135"/>
              <a:gd name="T30" fmla="*/ 2147483647 w 189"/>
              <a:gd name="T31" fmla="*/ 2147483647 h 135"/>
              <a:gd name="T32" fmla="*/ 2147483647 w 189"/>
              <a:gd name="T33" fmla="*/ 2147483647 h 1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9" h="135">
                <a:moveTo>
                  <a:pt x="172" y="135"/>
                </a:moveTo>
                <a:lnTo>
                  <a:pt x="139" y="96"/>
                </a:lnTo>
                <a:lnTo>
                  <a:pt x="109" y="107"/>
                </a:lnTo>
                <a:lnTo>
                  <a:pt x="87" y="55"/>
                </a:lnTo>
                <a:lnTo>
                  <a:pt x="80" y="43"/>
                </a:lnTo>
                <a:lnTo>
                  <a:pt x="30" y="58"/>
                </a:lnTo>
                <a:lnTo>
                  <a:pt x="0" y="40"/>
                </a:lnTo>
                <a:lnTo>
                  <a:pt x="23" y="21"/>
                </a:lnTo>
                <a:lnTo>
                  <a:pt x="66" y="11"/>
                </a:lnTo>
                <a:lnTo>
                  <a:pt x="153" y="11"/>
                </a:lnTo>
                <a:lnTo>
                  <a:pt x="160" y="21"/>
                </a:lnTo>
                <a:lnTo>
                  <a:pt x="164" y="15"/>
                </a:lnTo>
                <a:lnTo>
                  <a:pt x="164" y="11"/>
                </a:lnTo>
                <a:lnTo>
                  <a:pt x="174" y="21"/>
                </a:lnTo>
                <a:lnTo>
                  <a:pt x="189" y="0"/>
                </a:lnTo>
                <a:lnTo>
                  <a:pt x="174" y="129"/>
                </a:lnTo>
                <a:lnTo>
                  <a:pt x="172" y="135"/>
                </a:lnTo>
                <a:close/>
              </a:path>
            </a:pathLst>
          </a:custGeom>
          <a:solidFill>
            <a:srgbClr val="CFC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2" name="Freeform 132"/>
          <p:cNvSpPr>
            <a:spLocks/>
          </p:cNvSpPr>
          <p:nvPr/>
        </p:nvSpPr>
        <p:spPr bwMode="auto">
          <a:xfrm>
            <a:off x="5245100" y="5126038"/>
            <a:ext cx="74613" cy="74612"/>
          </a:xfrm>
          <a:custGeom>
            <a:avLst/>
            <a:gdLst>
              <a:gd name="T0" fmla="*/ 2147483647 w 15"/>
              <a:gd name="T1" fmla="*/ 2147483647 h 34"/>
              <a:gd name="T2" fmla="*/ 0 w 15"/>
              <a:gd name="T3" fmla="*/ 0 h 34"/>
              <a:gd name="T4" fmla="*/ 2147483647 w 15"/>
              <a:gd name="T5" fmla="*/ 0 h 34"/>
              <a:gd name="T6" fmla="*/ 2147483647 w 15"/>
              <a:gd name="T7" fmla="*/ 2147483647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34">
                <a:moveTo>
                  <a:pt x="5" y="34"/>
                </a:moveTo>
                <a:lnTo>
                  <a:pt x="0" y="0"/>
                </a:lnTo>
                <a:lnTo>
                  <a:pt x="15" y="0"/>
                </a:lnTo>
                <a:lnTo>
                  <a:pt x="5" y="34"/>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3" name="Freeform 133"/>
          <p:cNvSpPr>
            <a:spLocks/>
          </p:cNvSpPr>
          <p:nvPr/>
        </p:nvSpPr>
        <p:spPr bwMode="auto">
          <a:xfrm>
            <a:off x="5305425" y="4989513"/>
            <a:ext cx="1150938" cy="420687"/>
          </a:xfrm>
          <a:custGeom>
            <a:avLst/>
            <a:gdLst>
              <a:gd name="T0" fmla="*/ 2147483647 w 661"/>
              <a:gd name="T1" fmla="*/ 2147483647 h 268"/>
              <a:gd name="T2" fmla="*/ 2147483647 w 661"/>
              <a:gd name="T3" fmla="*/ 2147483647 h 268"/>
              <a:gd name="T4" fmla="*/ 2147483647 w 661"/>
              <a:gd name="T5" fmla="*/ 2147483647 h 268"/>
              <a:gd name="T6" fmla="*/ 2147483647 w 661"/>
              <a:gd name="T7" fmla="*/ 2147483647 h 268"/>
              <a:gd name="T8" fmla="*/ 2147483647 w 661"/>
              <a:gd name="T9" fmla="*/ 2147483647 h 268"/>
              <a:gd name="T10" fmla="*/ 2147483647 w 661"/>
              <a:gd name="T11" fmla="*/ 2147483647 h 268"/>
              <a:gd name="T12" fmla="*/ 2147483647 w 661"/>
              <a:gd name="T13" fmla="*/ 2147483647 h 268"/>
              <a:gd name="T14" fmla="*/ 2147483647 w 661"/>
              <a:gd name="T15" fmla="*/ 2147483647 h 268"/>
              <a:gd name="T16" fmla="*/ 2147483647 w 661"/>
              <a:gd name="T17" fmla="*/ 2147483647 h 268"/>
              <a:gd name="T18" fmla="*/ 2147483647 w 661"/>
              <a:gd name="T19" fmla="*/ 2147483647 h 268"/>
              <a:gd name="T20" fmla="*/ 2147483647 w 661"/>
              <a:gd name="T21" fmla="*/ 2147483647 h 268"/>
              <a:gd name="T22" fmla="*/ 2147483647 w 661"/>
              <a:gd name="T23" fmla="*/ 2147483647 h 268"/>
              <a:gd name="T24" fmla="*/ 2147483647 w 661"/>
              <a:gd name="T25" fmla="*/ 2147483647 h 268"/>
              <a:gd name="T26" fmla="*/ 2147483647 w 661"/>
              <a:gd name="T27" fmla="*/ 2147483647 h 268"/>
              <a:gd name="T28" fmla="*/ 2147483647 w 661"/>
              <a:gd name="T29" fmla="*/ 2147483647 h 268"/>
              <a:gd name="T30" fmla="*/ 2147483647 w 661"/>
              <a:gd name="T31" fmla="*/ 2147483647 h 268"/>
              <a:gd name="T32" fmla="*/ 2147483647 w 661"/>
              <a:gd name="T33" fmla="*/ 2147483647 h 268"/>
              <a:gd name="T34" fmla="*/ 2147483647 w 661"/>
              <a:gd name="T35" fmla="*/ 2147483647 h 268"/>
              <a:gd name="T36" fmla="*/ 2147483647 w 661"/>
              <a:gd name="T37" fmla="*/ 2147483647 h 268"/>
              <a:gd name="T38" fmla="*/ 2147483647 w 661"/>
              <a:gd name="T39" fmla="*/ 2147483647 h 268"/>
              <a:gd name="T40" fmla="*/ 2147483647 w 661"/>
              <a:gd name="T41" fmla="*/ 2147483647 h 268"/>
              <a:gd name="T42" fmla="*/ 2147483647 w 661"/>
              <a:gd name="T43" fmla="*/ 2147483647 h 268"/>
              <a:gd name="T44" fmla="*/ 2147483647 w 661"/>
              <a:gd name="T45" fmla="*/ 2147483647 h 268"/>
              <a:gd name="T46" fmla="*/ 2147483647 w 661"/>
              <a:gd name="T47" fmla="*/ 2147483647 h 268"/>
              <a:gd name="T48" fmla="*/ 2147483647 w 661"/>
              <a:gd name="T49" fmla="*/ 2147483647 h 268"/>
              <a:gd name="T50" fmla="*/ 2147483647 w 661"/>
              <a:gd name="T51" fmla="*/ 2147483647 h 268"/>
              <a:gd name="T52" fmla="*/ 2147483647 w 661"/>
              <a:gd name="T53" fmla="*/ 2147483647 h 268"/>
              <a:gd name="T54" fmla="*/ 2147483647 w 661"/>
              <a:gd name="T55" fmla="*/ 2147483647 h 268"/>
              <a:gd name="T56" fmla="*/ 2147483647 w 661"/>
              <a:gd name="T57" fmla="*/ 2147483647 h 268"/>
              <a:gd name="T58" fmla="*/ 2147483647 w 661"/>
              <a:gd name="T59" fmla="*/ 2147483647 h 268"/>
              <a:gd name="T60" fmla="*/ 2147483647 w 661"/>
              <a:gd name="T61" fmla="*/ 2147483647 h 268"/>
              <a:gd name="T62" fmla="*/ 0 w 661"/>
              <a:gd name="T63" fmla="*/ 2147483647 h 268"/>
              <a:gd name="T64" fmla="*/ 0 w 661"/>
              <a:gd name="T65" fmla="*/ 2147483647 h 268"/>
              <a:gd name="T66" fmla="*/ 2147483647 w 661"/>
              <a:gd name="T67" fmla="*/ 2147483647 h 268"/>
              <a:gd name="T68" fmla="*/ 2147483647 w 661"/>
              <a:gd name="T69" fmla="*/ 2147483647 h 268"/>
              <a:gd name="T70" fmla="*/ 2147483647 w 661"/>
              <a:gd name="T71" fmla="*/ 2147483647 h 268"/>
              <a:gd name="T72" fmla="*/ 2147483647 w 661"/>
              <a:gd name="T73" fmla="*/ 2147483647 h 268"/>
              <a:gd name="T74" fmla="*/ 2147483647 w 661"/>
              <a:gd name="T75" fmla="*/ 2147483647 h 268"/>
              <a:gd name="T76" fmla="*/ 2147483647 w 661"/>
              <a:gd name="T77" fmla="*/ 2147483647 h 268"/>
              <a:gd name="T78" fmla="*/ 2147483647 w 661"/>
              <a:gd name="T79" fmla="*/ 0 h 268"/>
              <a:gd name="T80" fmla="*/ 2147483647 w 661"/>
              <a:gd name="T81" fmla="*/ 0 h 268"/>
              <a:gd name="T82" fmla="*/ 2147483647 w 661"/>
              <a:gd name="T83" fmla="*/ 2147483647 h 2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61" h="268">
                <a:moveTo>
                  <a:pt x="359" y="64"/>
                </a:moveTo>
                <a:lnTo>
                  <a:pt x="397" y="92"/>
                </a:lnTo>
                <a:lnTo>
                  <a:pt x="520" y="105"/>
                </a:lnTo>
                <a:lnTo>
                  <a:pt x="586" y="116"/>
                </a:lnTo>
                <a:lnTo>
                  <a:pt x="604" y="92"/>
                </a:lnTo>
                <a:lnTo>
                  <a:pt x="644" y="83"/>
                </a:lnTo>
                <a:lnTo>
                  <a:pt x="659" y="92"/>
                </a:lnTo>
                <a:lnTo>
                  <a:pt x="661" y="86"/>
                </a:lnTo>
                <a:lnTo>
                  <a:pt x="659" y="86"/>
                </a:lnTo>
                <a:lnTo>
                  <a:pt x="659" y="83"/>
                </a:lnTo>
                <a:lnTo>
                  <a:pt x="661" y="83"/>
                </a:lnTo>
                <a:lnTo>
                  <a:pt x="661" y="120"/>
                </a:lnTo>
                <a:lnTo>
                  <a:pt x="647" y="163"/>
                </a:lnTo>
                <a:lnTo>
                  <a:pt x="647" y="210"/>
                </a:lnTo>
                <a:lnTo>
                  <a:pt x="607" y="268"/>
                </a:lnTo>
                <a:lnTo>
                  <a:pt x="581" y="268"/>
                </a:lnTo>
                <a:lnTo>
                  <a:pt x="508" y="219"/>
                </a:lnTo>
                <a:lnTo>
                  <a:pt x="475" y="191"/>
                </a:lnTo>
                <a:lnTo>
                  <a:pt x="411" y="191"/>
                </a:lnTo>
                <a:lnTo>
                  <a:pt x="390" y="176"/>
                </a:lnTo>
                <a:lnTo>
                  <a:pt x="291" y="182"/>
                </a:lnTo>
                <a:lnTo>
                  <a:pt x="284" y="182"/>
                </a:lnTo>
                <a:lnTo>
                  <a:pt x="171" y="167"/>
                </a:lnTo>
                <a:lnTo>
                  <a:pt x="113" y="176"/>
                </a:lnTo>
                <a:lnTo>
                  <a:pt x="58" y="154"/>
                </a:lnTo>
                <a:lnTo>
                  <a:pt x="25" y="154"/>
                </a:lnTo>
                <a:lnTo>
                  <a:pt x="15" y="144"/>
                </a:lnTo>
                <a:lnTo>
                  <a:pt x="25" y="92"/>
                </a:lnTo>
                <a:lnTo>
                  <a:pt x="22" y="73"/>
                </a:lnTo>
                <a:lnTo>
                  <a:pt x="8" y="58"/>
                </a:lnTo>
                <a:lnTo>
                  <a:pt x="3" y="64"/>
                </a:lnTo>
                <a:lnTo>
                  <a:pt x="0" y="64"/>
                </a:lnTo>
                <a:lnTo>
                  <a:pt x="0" y="43"/>
                </a:lnTo>
                <a:lnTo>
                  <a:pt x="10" y="21"/>
                </a:lnTo>
                <a:lnTo>
                  <a:pt x="29" y="12"/>
                </a:lnTo>
                <a:lnTo>
                  <a:pt x="131" y="21"/>
                </a:lnTo>
                <a:lnTo>
                  <a:pt x="211" y="15"/>
                </a:lnTo>
                <a:lnTo>
                  <a:pt x="225" y="25"/>
                </a:lnTo>
                <a:lnTo>
                  <a:pt x="277" y="15"/>
                </a:lnTo>
                <a:lnTo>
                  <a:pt x="298" y="0"/>
                </a:lnTo>
                <a:lnTo>
                  <a:pt x="324" y="0"/>
                </a:lnTo>
                <a:lnTo>
                  <a:pt x="359" y="64"/>
                </a:lnTo>
                <a:close/>
              </a:path>
            </a:pathLst>
          </a:custGeom>
          <a:solidFill>
            <a:srgbClr val="CFC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4" name="Freeform 134"/>
          <p:cNvSpPr>
            <a:spLocks/>
          </p:cNvSpPr>
          <p:nvPr/>
        </p:nvSpPr>
        <p:spPr bwMode="auto">
          <a:xfrm>
            <a:off x="1277938" y="5133975"/>
            <a:ext cx="88900" cy="74613"/>
          </a:xfrm>
          <a:custGeom>
            <a:avLst/>
            <a:gdLst>
              <a:gd name="T0" fmla="*/ 2147483647 w 51"/>
              <a:gd name="T1" fmla="*/ 2147483647 h 9"/>
              <a:gd name="T2" fmla="*/ 2147483647 w 51"/>
              <a:gd name="T3" fmla="*/ 2147483647 h 9"/>
              <a:gd name="T4" fmla="*/ 2147483647 w 51"/>
              <a:gd name="T5" fmla="*/ 2147483647 h 9"/>
              <a:gd name="T6" fmla="*/ 0 w 51"/>
              <a:gd name="T7" fmla="*/ 2147483647 h 9"/>
              <a:gd name="T8" fmla="*/ 2147483647 w 51"/>
              <a:gd name="T9" fmla="*/ 0 h 9"/>
              <a:gd name="T10" fmla="*/ 2147483647 w 51"/>
              <a:gd name="T11" fmla="*/ 2147483647 h 9"/>
              <a:gd name="T12" fmla="*/ 2147483647 w 51"/>
              <a:gd name="T13" fmla="*/ 2147483647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 h="9">
                <a:moveTo>
                  <a:pt x="43" y="6"/>
                </a:moveTo>
                <a:lnTo>
                  <a:pt x="47" y="9"/>
                </a:lnTo>
                <a:lnTo>
                  <a:pt x="51" y="6"/>
                </a:lnTo>
                <a:lnTo>
                  <a:pt x="0" y="9"/>
                </a:lnTo>
                <a:lnTo>
                  <a:pt x="21" y="0"/>
                </a:lnTo>
                <a:lnTo>
                  <a:pt x="35" y="6"/>
                </a:lnTo>
                <a:lnTo>
                  <a:pt x="43" y="6"/>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5" name="Freeform 135"/>
          <p:cNvSpPr>
            <a:spLocks/>
          </p:cNvSpPr>
          <p:nvPr/>
        </p:nvSpPr>
        <p:spPr bwMode="auto">
          <a:xfrm>
            <a:off x="31750" y="4021138"/>
            <a:ext cx="9959975" cy="2413000"/>
          </a:xfrm>
          <a:custGeom>
            <a:avLst/>
            <a:gdLst>
              <a:gd name="T0" fmla="*/ 2147483647 w 5718"/>
              <a:gd name="T1" fmla="*/ 2147483647 h 1537"/>
              <a:gd name="T2" fmla="*/ 2147483647 w 5718"/>
              <a:gd name="T3" fmla="*/ 2147483647 h 1537"/>
              <a:gd name="T4" fmla="*/ 2147483647 w 5718"/>
              <a:gd name="T5" fmla="*/ 2147483647 h 1537"/>
              <a:gd name="T6" fmla="*/ 2147483647 w 5718"/>
              <a:gd name="T7" fmla="*/ 2147483647 h 1537"/>
              <a:gd name="T8" fmla="*/ 2147483647 w 5718"/>
              <a:gd name="T9" fmla="*/ 2147483647 h 1537"/>
              <a:gd name="T10" fmla="*/ 2147483647 w 5718"/>
              <a:gd name="T11" fmla="*/ 2147483647 h 1537"/>
              <a:gd name="T12" fmla="*/ 2147483647 w 5718"/>
              <a:gd name="T13" fmla="*/ 2147483647 h 1537"/>
              <a:gd name="T14" fmla="*/ 2147483647 w 5718"/>
              <a:gd name="T15" fmla="*/ 2147483647 h 1537"/>
              <a:gd name="T16" fmla="*/ 2147483647 w 5718"/>
              <a:gd name="T17" fmla="*/ 2147483647 h 1537"/>
              <a:gd name="T18" fmla="*/ 2147483647 w 5718"/>
              <a:gd name="T19" fmla="*/ 2147483647 h 1537"/>
              <a:gd name="T20" fmla="*/ 2147483647 w 5718"/>
              <a:gd name="T21" fmla="*/ 2147483647 h 1537"/>
              <a:gd name="T22" fmla="*/ 2147483647 w 5718"/>
              <a:gd name="T23" fmla="*/ 2147483647 h 1537"/>
              <a:gd name="T24" fmla="*/ 2147483647 w 5718"/>
              <a:gd name="T25" fmla="*/ 2147483647 h 1537"/>
              <a:gd name="T26" fmla="*/ 2147483647 w 5718"/>
              <a:gd name="T27" fmla="*/ 2147483647 h 1537"/>
              <a:gd name="T28" fmla="*/ 2147483647 w 5718"/>
              <a:gd name="T29" fmla="*/ 2147483647 h 1537"/>
              <a:gd name="T30" fmla="*/ 2147483647 w 5718"/>
              <a:gd name="T31" fmla="*/ 2147483647 h 1537"/>
              <a:gd name="T32" fmla="*/ 2147483647 w 5718"/>
              <a:gd name="T33" fmla="*/ 2147483647 h 1537"/>
              <a:gd name="T34" fmla="*/ 2147483647 w 5718"/>
              <a:gd name="T35" fmla="*/ 2147483647 h 1537"/>
              <a:gd name="T36" fmla="*/ 2147483647 w 5718"/>
              <a:gd name="T37" fmla="*/ 2147483647 h 1537"/>
              <a:gd name="T38" fmla="*/ 2147483647 w 5718"/>
              <a:gd name="T39" fmla="*/ 2147483647 h 1537"/>
              <a:gd name="T40" fmla="*/ 2147483647 w 5718"/>
              <a:gd name="T41" fmla="*/ 2147483647 h 1537"/>
              <a:gd name="T42" fmla="*/ 2147483647 w 5718"/>
              <a:gd name="T43" fmla="*/ 2147483647 h 1537"/>
              <a:gd name="T44" fmla="*/ 2147483647 w 5718"/>
              <a:gd name="T45" fmla="*/ 2147483647 h 1537"/>
              <a:gd name="T46" fmla="*/ 2147483647 w 5718"/>
              <a:gd name="T47" fmla="*/ 2147483647 h 1537"/>
              <a:gd name="T48" fmla="*/ 2147483647 w 5718"/>
              <a:gd name="T49" fmla="*/ 2147483647 h 1537"/>
              <a:gd name="T50" fmla="*/ 2147483647 w 5718"/>
              <a:gd name="T51" fmla="*/ 2147483647 h 1537"/>
              <a:gd name="T52" fmla="*/ 2147483647 w 5718"/>
              <a:gd name="T53" fmla="*/ 2147483647 h 1537"/>
              <a:gd name="T54" fmla="*/ 2147483647 w 5718"/>
              <a:gd name="T55" fmla="*/ 2147483647 h 1537"/>
              <a:gd name="T56" fmla="*/ 2147483647 w 5718"/>
              <a:gd name="T57" fmla="*/ 2147483647 h 1537"/>
              <a:gd name="T58" fmla="*/ 2147483647 w 5718"/>
              <a:gd name="T59" fmla="*/ 2147483647 h 1537"/>
              <a:gd name="T60" fmla="*/ 2147483647 w 5718"/>
              <a:gd name="T61" fmla="*/ 2147483647 h 1537"/>
              <a:gd name="T62" fmla="*/ 2147483647 w 5718"/>
              <a:gd name="T63" fmla="*/ 2147483647 h 1537"/>
              <a:gd name="T64" fmla="*/ 2147483647 w 5718"/>
              <a:gd name="T65" fmla="*/ 2147483647 h 1537"/>
              <a:gd name="T66" fmla="*/ 2147483647 w 5718"/>
              <a:gd name="T67" fmla="*/ 2147483647 h 1537"/>
              <a:gd name="T68" fmla="*/ 2147483647 w 5718"/>
              <a:gd name="T69" fmla="*/ 2147483647 h 1537"/>
              <a:gd name="T70" fmla="*/ 2147483647 w 5718"/>
              <a:gd name="T71" fmla="*/ 2147483647 h 1537"/>
              <a:gd name="T72" fmla="*/ 2147483647 w 5718"/>
              <a:gd name="T73" fmla="*/ 2147483647 h 1537"/>
              <a:gd name="T74" fmla="*/ 2147483647 w 5718"/>
              <a:gd name="T75" fmla="*/ 2147483647 h 1537"/>
              <a:gd name="T76" fmla="*/ 2147483647 w 5718"/>
              <a:gd name="T77" fmla="*/ 2147483647 h 1537"/>
              <a:gd name="T78" fmla="*/ 2147483647 w 5718"/>
              <a:gd name="T79" fmla="*/ 2147483647 h 1537"/>
              <a:gd name="T80" fmla="*/ 2147483647 w 5718"/>
              <a:gd name="T81" fmla="*/ 2147483647 h 1537"/>
              <a:gd name="T82" fmla="*/ 2147483647 w 5718"/>
              <a:gd name="T83" fmla="*/ 2147483647 h 1537"/>
              <a:gd name="T84" fmla="*/ 2147483647 w 5718"/>
              <a:gd name="T85" fmla="*/ 2147483647 h 1537"/>
              <a:gd name="T86" fmla="*/ 2147483647 w 5718"/>
              <a:gd name="T87" fmla="*/ 2147483647 h 1537"/>
              <a:gd name="T88" fmla="*/ 2147483647 w 5718"/>
              <a:gd name="T89" fmla="*/ 2147483647 h 1537"/>
              <a:gd name="T90" fmla="*/ 2147483647 w 5718"/>
              <a:gd name="T91" fmla="*/ 2147483647 h 1537"/>
              <a:gd name="T92" fmla="*/ 2147483647 w 5718"/>
              <a:gd name="T93" fmla="*/ 2147483647 h 1537"/>
              <a:gd name="T94" fmla="*/ 2147483647 w 5718"/>
              <a:gd name="T95" fmla="*/ 2147483647 h 1537"/>
              <a:gd name="T96" fmla="*/ 2147483647 w 5718"/>
              <a:gd name="T97" fmla="*/ 2147483647 h 1537"/>
              <a:gd name="T98" fmla="*/ 2147483647 w 5718"/>
              <a:gd name="T99" fmla="*/ 2147483647 h 1537"/>
              <a:gd name="T100" fmla="*/ 2147483647 w 5718"/>
              <a:gd name="T101" fmla="*/ 2147483647 h 1537"/>
              <a:gd name="T102" fmla="*/ 2147483647 w 5718"/>
              <a:gd name="T103" fmla="*/ 2147483647 h 1537"/>
              <a:gd name="T104" fmla="*/ 2147483647 w 5718"/>
              <a:gd name="T105" fmla="*/ 2147483647 h 1537"/>
              <a:gd name="T106" fmla="*/ 2147483647 w 5718"/>
              <a:gd name="T107" fmla="*/ 2147483647 h 1537"/>
              <a:gd name="T108" fmla="*/ 2147483647 w 5718"/>
              <a:gd name="T109" fmla="*/ 2147483647 h 1537"/>
              <a:gd name="T110" fmla="*/ 2147483647 w 5718"/>
              <a:gd name="T111" fmla="*/ 2147483647 h 1537"/>
              <a:gd name="T112" fmla="*/ 2147483647 w 5718"/>
              <a:gd name="T113" fmla="*/ 2147483647 h 1537"/>
              <a:gd name="T114" fmla="*/ 2147483647 w 5718"/>
              <a:gd name="T115" fmla="*/ 2147483647 h 1537"/>
              <a:gd name="T116" fmla="*/ 2147483647 w 5718"/>
              <a:gd name="T117" fmla="*/ 2147483647 h 1537"/>
              <a:gd name="T118" fmla="*/ 2147483647 w 5718"/>
              <a:gd name="T119" fmla="*/ 2147483647 h 1537"/>
              <a:gd name="T120" fmla="*/ 2147483647 w 5718"/>
              <a:gd name="T121" fmla="*/ 2147483647 h 1537"/>
              <a:gd name="T122" fmla="*/ 2147483647 w 5718"/>
              <a:gd name="T123" fmla="*/ 2147483647 h 1537"/>
              <a:gd name="T124" fmla="*/ 2147483647 w 5718"/>
              <a:gd name="T125" fmla="*/ 2147483647 h 15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18" h="1537">
                <a:moveTo>
                  <a:pt x="1078" y="56"/>
                </a:moveTo>
                <a:lnTo>
                  <a:pt x="1128" y="75"/>
                </a:lnTo>
                <a:lnTo>
                  <a:pt x="1394" y="75"/>
                </a:lnTo>
                <a:lnTo>
                  <a:pt x="1640" y="137"/>
                </a:lnTo>
                <a:lnTo>
                  <a:pt x="1673" y="127"/>
                </a:lnTo>
                <a:lnTo>
                  <a:pt x="1826" y="127"/>
                </a:lnTo>
                <a:lnTo>
                  <a:pt x="1849" y="142"/>
                </a:lnTo>
                <a:lnTo>
                  <a:pt x="1986" y="123"/>
                </a:lnTo>
                <a:lnTo>
                  <a:pt x="2038" y="95"/>
                </a:lnTo>
                <a:lnTo>
                  <a:pt x="2085" y="99"/>
                </a:lnTo>
                <a:lnTo>
                  <a:pt x="2147" y="137"/>
                </a:lnTo>
                <a:lnTo>
                  <a:pt x="2189" y="137"/>
                </a:lnTo>
                <a:lnTo>
                  <a:pt x="2274" y="108"/>
                </a:lnTo>
                <a:lnTo>
                  <a:pt x="2324" y="114"/>
                </a:lnTo>
                <a:lnTo>
                  <a:pt x="2361" y="118"/>
                </a:lnTo>
                <a:lnTo>
                  <a:pt x="2408" y="155"/>
                </a:lnTo>
                <a:lnTo>
                  <a:pt x="2470" y="174"/>
                </a:lnTo>
                <a:lnTo>
                  <a:pt x="2513" y="189"/>
                </a:lnTo>
                <a:lnTo>
                  <a:pt x="2616" y="213"/>
                </a:lnTo>
                <a:lnTo>
                  <a:pt x="2684" y="213"/>
                </a:lnTo>
                <a:lnTo>
                  <a:pt x="2739" y="208"/>
                </a:lnTo>
                <a:lnTo>
                  <a:pt x="2797" y="208"/>
                </a:lnTo>
                <a:lnTo>
                  <a:pt x="2838" y="217"/>
                </a:lnTo>
                <a:lnTo>
                  <a:pt x="2873" y="226"/>
                </a:lnTo>
                <a:lnTo>
                  <a:pt x="2899" y="247"/>
                </a:lnTo>
                <a:lnTo>
                  <a:pt x="2953" y="256"/>
                </a:lnTo>
                <a:lnTo>
                  <a:pt x="3001" y="279"/>
                </a:lnTo>
                <a:lnTo>
                  <a:pt x="3041" y="290"/>
                </a:lnTo>
                <a:lnTo>
                  <a:pt x="3107" y="279"/>
                </a:lnTo>
                <a:lnTo>
                  <a:pt x="3117" y="285"/>
                </a:lnTo>
                <a:lnTo>
                  <a:pt x="3121" y="285"/>
                </a:lnTo>
                <a:lnTo>
                  <a:pt x="3125" y="279"/>
                </a:lnTo>
                <a:lnTo>
                  <a:pt x="3262" y="285"/>
                </a:lnTo>
                <a:lnTo>
                  <a:pt x="3385" y="365"/>
                </a:lnTo>
                <a:lnTo>
                  <a:pt x="3448" y="386"/>
                </a:lnTo>
                <a:lnTo>
                  <a:pt x="3458" y="374"/>
                </a:lnTo>
                <a:lnTo>
                  <a:pt x="3470" y="386"/>
                </a:lnTo>
                <a:lnTo>
                  <a:pt x="3626" y="374"/>
                </a:lnTo>
                <a:lnTo>
                  <a:pt x="3692" y="371"/>
                </a:lnTo>
                <a:lnTo>
                  <a:pt x="3727" y="361"/>
                </a:lnTo>
                <a:lnTo>
                  <a:pt x="3776" y="365"/>
                </a:lnTo>
                <a:lnTo>
                  <a:pt x="3783" y="356"/>
                </a:lnTo>
                <a:lnTo>
                  <a:pt x="3873" y="380"/>
                </a:lnTo>
                <a:lnTo>
                  <a:pt x="3913" y="399"/>
                </a:lnTo>
                <a:lnTo>
                  <a:pt x="3939" y="438"/>
                </a:lnTo>
                <a:lnTo>
                  <a:pt x="3961" y="504"/>
                </a:lnTo>
                <a:lnTo>
                  <a:pt x="4008" y="560"/>
                </a:lnTo>
                <a:lnTo>
                  <a:pt x="4059" y="599"/>
                </a:lnTo>
                <a:lnTo>
                  <a:pt x="4107" y="612"/>
                </a:lnTo>
                <a:lnTo>
                  <a:pt x="4135" y="608"/>
                </a:lnTo>
                <a:lnTo>
                  <a:pt x="4201" y="556"/>
                </a:lnTo>
                <a:lnTo>
                  <a:pt x="4218" y="547"/>
                </a:lnTo>
                <a:lnTo>
                  <a:pt x="4324" y="593"/>
                </a:lnTo>
                <a:lnTo>
                  <a:pt x="4376" y="637"/>
                </a:lnTo>
                <a:lnTo>
                  <a:pt x="4400" y="680"/>
                </a:lnTo>
                <a:lnTo>
                  <a:pt x="4423" y="828"/>
                </a:lnTo>
                <a:lnTo>
                  <a:pt x="4440" y="846"/>
                </a:lnTo>
                <a:lnTo>
                  <a:pt x="4489" y="917"/>
                </a:lnTo>
                <a:lnTo>
                  <a:pt x="4546" y="964"/>
                </a:lnTo>
                <a:lnTo>
                  <a:pt x="4564" y="961"/>
                </a:lnTo>
                <a:lnTo>
                  <a:pt x="4576" y="936"/>
                </a:lnTo>
                <a:lnTo>
                  <a:pt x="4597" y="936"/>
                </a:lnTo>
                <a:lnTo>
                  <a:pt x="4619" y="955"/>
                </a:lnTo>
                <a:lnTo>
                  <a:pt x="4725" y="998"/>
                </a:lnTo>
                <a:lnTo>
                  <a:pt x="4808" y="1060"/>
                </a:lnTo>
                <a:lnTo>
                  <a:pt x="4866" y="1069"/>
                </a:lnTo>
                <a:lnTo>
                  <a:pt x="4888" y="1065"/>
                </a:lnTo>
                <a:lnTo>
                  <a:pt x="4942" y="1017"/>
                </a:lnTo>
                <a:lnTo>
                  <a:pt x="4978" y="1026"/>
                </a:lnTo>
                <a:lnTo>
                  <a:pt x="5059" y="1065"/>
                </a:lnTo>
                <a:lnTo>
                  <a:pt x="5324" y="1146"/>
                </a:lnTo>
                <a:lnTo>
                  <a:pt x="5409" y="1155"/>
                </a:lnTo>
                <a:lnTo>
                  <a:pt x="5513" y="1161"/>
                </a:lnTo>
                <a:lnTo>
                  <a:pt x="5640" y="1180"/>
                </a:lnTo>
                <a:lnTo>
                  <a:pt x="5687" y="1170"/>
                </a:lnTo>
                <a:lnTo>
                  <a:pt x="5713" y="1152"/>
                </a:lnTo>
                <a:lnTo>
                  <a:pt x="5718" y="1146"/>
                </a:lnTo>
                <a:lnTo>
                  <a:pt x="5713" y="1146"/>
                </a:lnTo>
                <a:lnTo>
                  <a:pt x="5713" y="1137"/>
                </a:lnTo>
                <a:lnTo>
                  <a:pt x="5718" y="1137"/>
                </a:lnTo>
                <a:lnTo>
                  <a:pt x="5718" y="1507"/>
                </a:lnTo>
                <a:lnTo>
                  <a:pt x="5663" y="1498"/>
                </a:lnTo>
                <a:lnTo>
                  <a:pt x="5564" y="1513"/>
                </a:lnTo>
                <a:lnTo>
                  <a:pt x="5502" y="1528"/>
                </a:lnTo>
                <a:lnTo>
                  <a:pt x="5480" y="1537"/>
                </a:lnTo>
                <a:lnTo>
                  <a:pt x="5376" y="1532"/>
                </a:lnTo>
                <a:lnTo>
                  <a:pt x="5288" y="1517"/>
                </a:lnTo>
                <a:lnTo>
                  <a:pt x="5067" y="1442"/>
                </a:lnTo>
                <a:lnTo>
                  <a:pt x="4913" y="1412"/>
                </a:lnTo>
                <a:lnTo>
                  <a:pt x="4749" y="1356"/>
                </a:lnTo>
                <a:lnTo>
                  <a:pt x="4612" y="1341"/>
                </a:lnTo>
                <a:lnTo>
                  <a:pt x="4536" y="1341"/>
                </a:lnTo>
                <a:lnTo>
                  <a:pt x="4361" y="1337"/>
                </a:lnTo>
                <a:lnTo>
                  <a:pt x="4303" y="1303"/>
                </a:lnTo>
                <a:lnTo>
                  <a:pt x="4251" y="1266"/>
                </a:lnTo>
                <a:lnTo>
                  <a:pt x="4194" y="1232"/>
                </a:lnTo>
                <a:lnTo>
                  <a:pt x="4107" y="1165"/>
                </a:lnTo>
                <a:lnTo>
                  <a:pt x="4038" y="1142"/>
                </a:lnTo>
                <a:lnTo>
                  <a:pt x="4029" y="1142"/>
                </a:lnTo>
                <a:lnTo>
                  <a:pt x="4029" y="1137"/>
                </a:lnTo>
                <a:lnTo>
                  <a:pt x="3956" y="1099"/>
                </a:lnTo>
                <a:lnTo>
                  <a:pt x="3909" y="1075"/>
                </a:lnTo>
                <a:lnTo>
                  <a:pt x="3823" y="1056"/>
                </a:lnTo>
                <a:lnTo>
                  <a:pt x="3753" y="1022"/>
                </a:lnTo>
                <a:lnTo>
                  <a:pt x="3746" y="1013"/>
                </a:lnTo>
                <a:lnTo>
                  <a:pt x="3727" y="1013"/>
                </a:lnTo>
                <a:lnTo>
                  <a:pt x="3663" y="994"/>
                </a:lnTo>
                <a:lnTo>
                  <a:pt x="3590" y="994"/>
                </a:lnTo>
                <a:lnTo>
                  <a:pt x="3484" y="964"/>
                </a:lnTo>
                <a:lnTo>
                  <a:pt x="3172" y="889"/>
                </a:lnTo>
                <a:lnTo>
                  <a:pt x="3044" y="846"/>
                </a:lnTo>
                <a:lnTo>
                  <a:pt x="2998" y="828"/>
                </a:lnTo>
                <a:lnTo>
                  <a:pt x="2976" y="828"/>
                </a:lnTo>
                <a:lnTo>
                  <a:pt x="2943" y="813"/>
                </a:lnTo>
                <a:lnTo>
                  <a:pt x="2928" y="818"/>
                </a:lnTo>
                <a:lnTo>
                  <a:pt x="2928" y="813"/>
                </a:lnTo>
                <a:lnTo>
                  <a:pt x="2878" y="799"/>
                </a:lnTo>
                <a:lnTo>
                  <a:pt x="2765" y="756"/>
                </a:lnTo>
                <a:lnTo>
                  <a:pt x="2703" y="741"/>
                </a:lnTo>
                <a:lnTo>
                  <a:pt x="2659" y="726"/>
                </a:lnTo>
                <a:lnTo>
                  <a:pt x="2642" y="717"/>
                </a:lnTo>
                <a:lnTo>
                  <a:pt x="2637" y="713"/>
                </a:lnTo>
                <a:lnTo>
                  <a:pt x="2652" y="652"/>
                </a:lnTo>
                <a:lnTo>
                  <a:pt x="2637" y="627"/>
                </a:lnTo>
                <a:lnTo>
                  <a:pt x="2590" y="603"/>
                </a:lnTo>
                <a:lnTo>
                  <a:pt x="2531" y="593"/>
                </a:lnTo>
                <a:lnTo>
                  <a:pt x="2451" y="590"/>
                </a:lnTo>
                <a:lnTo>
                  <a:pt x="2458" y="575"/>
                </a:lnTo>
                <a:lnTo>
                  <a:pt x="2437" y="547"/>
                </a:lnTo>
                <a:lnTo>
                  <a:pt x="2394" y="532"/>
                </a:lnTo>
                <a:lnTo>
                  <a:pt x="2387" y="522"/>
                </a:lnTo>
                <a:lnTo>
                  <a:pt x="2310" y="504"/>
                </a:lnTo>
                <a:lnTo>
                  <a:pt x="2262" y="485"/>
                </a:lnTo>
                <a:lnTo>
                  <a:pt x="2154" y="457"/>
                </a:lnTo>
                <a:lnTo>
                  <a:pt x="2139" y="457"/>
                </a:lnTo>
                <a:lnTo>
                  <a:pt x="2012" y="432"/>
                </a:lnTo>
                <a:lnTo>
                  <a:pt x="1910" y="408"/>
                </a:lnTo>
                <a:lnTo>
                  <a:pt x="1724" y="414"/>
                </a:lnTo>
                <a:lnTo>
                  <a:pt x="1666" y="408"/>
                </a:lnTo>
                <a:lnTo>
                  <a:pt x="1630" y="386"/>
                </a:lnTo>
                <a:lnTo>
                  <a:pt x="1587" y="374"/>
                </a:lnTo>
                <a:lnTo>
                  <a:pt x="1543" y="386"/>
                </a:lnTo>
                <a:lnTo>
                  <a:pt x="1460" y="380"/>
                </a:lnTo>
                <a:lnTo>
                  <a:pt x="1536" y="365"/>
                </a:lnTo>
                <a:lnTo>
                  <a:pt x="1604" y="365"/>
                </a:lnTo>
                <a:lnTo>
                  <a:pt x="1619" y="356"/>
                </a:lnTo>
                <a:lnTo>
                  <a:pt x="1626" y="346"/>
                </a:lnTo>
                <a:lnTo>
                  <a:pt x="1626" y="337"/>
                </a:lnTo>
                <a:lnTo>
                  <a:pt x="1609" y="318"/>
                </a:lnTo>
                <a:lnTo>
                  <a:pt x="1576" y="313"/>
                </a:lnTo>
                <a:lnTo>
                  <a:pt x="1463" y="279"/>
                </a:lnTo>
                <a:lnTo>
                  <a:pt x="1350" y="256"/>
                </a:lnTo>
                <a:lnTo>
                  <a:pt x="1227" y="232"/>
                </a:lnTo>
                <a:lnTo>
                  <a:pt x="1102" y="217"/>
                </a:lnTo>
                <a:lnTo>
                  <a:pt x="1045" y="204"/>
                </a:lnTo>
                <a:lnTo>
                  <a:pt x="786" y="152"/>
                </a:lnTo>
                <a:lnTo>
                  <a:pt x="710" y="133"/>
                </a:lnTo>
                <a:lnTo>
                  <a:pt x="707" y="137"/>
                </a:lnTo>
                <a:lnTo>
                  <a:pt x="691" y="127"/>
                </a:lnTo>
                <a:lnTo>
                  <a:pt x="576" y="108"/>
                </a:lnTo>
                <a:lnTo>
                  <a:pt x="521" y="108"/>
                </a:lnTo>
                <a:lnTo>
                  <a:pt x="365" y="80"/>
                </a:lnTo>
                <a:lnTo>
                  <a:pt x="314" y="65"/>
                </a:lnTo>
                <a:lnTo>
                  <a:pt x="269" y="65"/>
                </a:lnTo>
                <a:lnTo>
                  <a:pt x="165" y="52"/>
                </a:lnTo>
                <a:lnTo>
                  <a:pt x="85" y="52"/>
                </a:lnTo>
                <a:lnTo>
                  <a:pt x="81" y="47"/>
                </a:lnTo>
                <a:lnTo>
                  <a:pt x="78" y="52"/>
                </a:lnTo>
                <a:lnTo>
                  <a:pt x="0" y="62"/>
                </a:lnTo>
                <a:lnTo>
                  <a:pt x="0" y="47"/>
                </a:lnTo>
                <a:lnTo>
                  <a:pt x="45" y="28"/>
                </a:lnTo>
                <a:lnTo>
                  <a:pt x="59" y="28"/>
                </a:lnTo>
                <a:lnTo>
                  <a:pt x="63" y="32"/>
                </a:lnTo>
                <a:lnTo>
                  <a:pt x="66" y="28"/>
                </a:lnTo>
                <a:lnTo>
                  <a:pt x="103" y="19"/>
                </a:lnTo>
                <a:lnTo>
                  <a:pt x="151" y="19"/>
                </a:lnTo>
                <a:lnTo>
                  <a:pt x="227" y="32"/>
                </a:lnTo>
                <a:lnTo>
                  <a:pt x="328" y="22"/>
                </a:lnTo>
                <a:lnTo>
                  <a:pt x="460" y="28"/>
                </a:lnTo>
                <a:lnTo>
                  <a:pt x="503" y="37"/>
                </a:lnTo>
                <a:lnTo>
                  <a:pt x="538" y="28"/>
                </a:lnTo>
                <a:lnTo>
                  <a:pt x="677" y="4"/>
                </a:lnTo>
                <a:lnTo>
                  <a:pt x="736" y="9"/>
                </a:lnTo>
                <a:lnTo>
                  <a:pt x="880" y="4"/>
                </a:lnTo>
                <a:lnTo>
                  <a:pt x="906" y="13"/>
                </a:lnTo>
                <a:lnTo>
                  <a:pt x="960" y="4"/>
                </a:lnTo>
                <a:lnTo>
                  <a:pt x="986" y="4"/>
                </a:lnTo>
                <a:lnTo>
                  <a:pt x="991" y="0"/>
                </a:lnTo>
                <a:lnTo>
                  <a:pt x="1033" y="13"/>
                </a:lnTo>
                <a:lnTo>
                  <a:pt x="1078" y="56"/>
                </a:lnTo>
                <a:close/>
              </a:path>
            </a:pathLst>
          </a:custGeom>
          <a:solidFill>
            <a:srgbClr val="B8B6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6" name="Freeform 136"/>
          <p:cNvSpPr>
            <a:spLocks/>
          </p:cNvSpPr>
          <p:nvPr/>
        </p:nvSpPr>
        <p:spPr bwMode="auto">
          <a:xfrm>
            <a:off x="3697288" y="5183188"/>
            <a:ext cx="531812" cy="112712"/>
          </a:xfrm>
          <a:custGeom>
            <a:avLst/>
            <a:gdLst>
              <a:gd name="T0" fmla="*/ 2147483647 w 305"/>
              <a:gd name="T1" fmla="*/ 2147483647 h 73"/>
              <a:gd name="T2" fmla="*/ 2147483647 w 305"/>
              <a:gd name="T3" fmla="*/ 2147483647 h 73"/>
              <a:gd name="T4" fmla="*/ 2147483647 w 305"/>
              <a:gd name="T5" fmla="*/ 2147483647 h 73"/>
              <a:gd name="T6" fmla="*/ 2147483647 w 305"/>
              <a:gd name="T7" fmla="*/ 2147483647 h 73"/>
              <a:gd name="T8" fmla="*/ 2147483647 w 305"/>
              <a:gd name="T9" fmla="*/ 2147483647 h 73"/>
              <a:gd name="T10" fmla="*/ 2147483647 w 305"/>
              <a:gd name="T11" fmla="*/ 2147483647 h 73"/>
              <a:gd name="T12" fmla="*/ 2147483647 w 305"/>
              <a:gd name="T13" fmla="*/ 2147483647 h 73"/>
              <a:gd name="T14" fmla="*/ 2147483647 w 305"/>
              <a:gd name="T15" fmla="*/ 2147483647 h 73"/>
              <a:gd name="T16" fmla="*/ 2147483647 w 305"/>
              <a:gd name="T17" fmla="*/ 2147483647 h 73"/>
              <a:gd name="T18" fmla="*/ 2147483647 w 305"/>
              <a:gd name="T19" fmla="*/ 2147483647 h 73"/>
              <a:gd name="T20" fmla="*/ 2147483647 w 305"/>
              <a:gd name="T21" fmla="*/ 2147483647 h 73"/>
              <a:gd name="T22" fmla="*/ 0 w 305"/>
              <a:gd name="T23" fmla="*/ 2147483647 h 73"/>
              <a:gd name="T24" fmla="*/ 2147483647 w 305"/>
              <a:gd name="T25" fmla="*/ 2147483647 h 73"/>
              <a:gd name="T26" fmla="*/ 2147483647 w 305"/>
              <a:gd name="T27" fmla="*/ 2147483647 h 73"/>
              <a:gd name="T28" fmla="*/ 2147483647 w 305"/>
              <a:gd name="T29" fmla="*/ 2147483647 h 73"/>
              <a:gd name="T30" fmla="*/ 2147483647 w 305"/>
              <a:gd name="T31" fmla="*/ 0 h 73"/>
              <a:gd name="T32" fmla="*/ 2147483647 w 305"/>
              <a:gd name="T33" fmla="*/ 2147483647 h 73"/>
              <a:gd name="T34" fmla="*/ 2147483647 w 305"/>
              <a:gd name="T35" fmla="*/ 2147483647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5" h="73">
                <a:moveTo>
                  <a:pt x="229" y="5"/>
                </a:moveTo>
                <a:lnTo>
                  <a:pt x="229" y="11"/>
                </a:lnTo>
                <a:lnTo>
                  <a:pt x="269" y="20"/>
                </a:lnTo>
                <a:lnTo>
                  <a:pt x="305" y="24"/>
                </a:lnTo>
                <a:lnTo>
                  <a:pt x="255" y="24"/>
                </a:lnTo>
                <a:lnTo>
                  <a:pt x="229" y="30"/>
                </a:lnTo>
                <a:lnTo>
                  <a:pt x="218" y="43"/>
                </a:lnTo>
                <a:lnTo>
                  <a:pt x="152" y="67"/>
                </a:lnTo>
                <a:lnTo>
                  <a:pt x="112" y="73"/>
                </a:lnTo>
                <a:lnTo>
                  <a:pt x="66" y="73"/>
                </a:lnTo>
                <a:lnTo>
                  <a:pt x="29" y="63"/>
                </a:lnTo>
                <a:lnTo>
                  <a:pt x="0" y="63"/>
                </a:lnTo>
                <a:lnTo>
                  <a:pt x="97" y="39"/>
                </a:lnTo>
                <a:lnTo>
                  <a:pt x="142" y="20"/>
                </a:lnTo>
                <a:lnTo>
                  <a:pt x="175" y="5"/>
                </a:lnTo>
                <a:lnTo>
                  <a:pt x="178" y="0"/>
                </a:lnTo>
                <a:lnTo>
                  <a:pt x="225" y="11"/>
                </a:lnTo>
                <a:lnTo>
                  <a:pt x="229" y="5"/>
                </a:lnTo>
                <a:close/>
              </a:path>
            </a:pathLst>
          </a:custGeom>
          <a:solidFill>
            <a:srgbClr val="6A8C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7" name="Freeform 137"/>
          <p:cNvSpPr>
            <a:spLocks/>
          </p:cNvSpPr>
          <p:nvPr/>
        </p:nvSpPr>
        <p:spPr bwMode="auto">
          <a:xfrm>
            <a:off x="6973888" y="5059363"/>
            <a:ext cx="101600" cy="373062"/>
          </a:xfrm>
          <a:custGeom>
            <a:avLst/>
            <a:gdLst>
              <a:gd name="T0" fmla="*/ 2147483647 w 58"/>
              <a:gd name="T1" fmla="*/ 2147483647 h 238"/>
              <a:gd name="T2" fmla="*/ 2147483647 w 58"/>
              <a:gd name="T3" fmla="*/ 2147483647 h 238"/>
              <a:gd name="T4" fmla="*/ 2147483647 w 58"/>
              <a:gd name="T5" fmla="*/ 2147483647 h 238"/>
              <a:gd name="T6" fmla="*/ 0 w 58"/>
              <a:gd name="T7" fmla="*/ 2147483647 h 238"/>
              <a:gd name="T8" fmla="*/ 0 w 58"/>
              <a:gd name="T9" fmla="*/ 2147483647 h 238"/>
              <a:gd name="T10" fmla="*/ 2147483647 w 58"/>
              <a:gd name="T11" fmla="*/ 2147483647 h 238"/>
              <a:gd name="T12" fmla="*/ 2147483647 w 58"/>
              <a:gd name="T13" fmla="*/ 2147483647 h 238"/>
              <a:gd name="T14" fmla="*/ 2147483647 w 58"/>
              <a:gd name="T15" fmla="*/ 0 h 238"/>
              <a:gd name="T16" fmla="*/ 2147483647 w 58"/>
              <a:gd name="T17" fmla="*/ 0 h 238"/>
              <a:gd name="T18" fmla="*/ 2147483647 w 58"/>
              <a:gd name="T19" fmla="*/ 2147483647 h 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8" h="238">
                <a:moveTo>
                  <a:pt x="58" y="81"/>
                </a:moveTo>
                <a:lnTo>
                  <a:pt x="39" y="133"/>
                </a:lnTo>
                <a:lnTo>
                  <a:pt x="10" y="210"/>
                </a:lnTo>
                <a:lnTo>
                  <a:pt x="0" y="238"/>
                </a:lnTo>
                <a:lnTo>
                  <a:pt x="0" y="201"/>
                </a:lnTo>
                <a:lnTo>
                  <a:pt x="39" y="68"/>
                </a:lnTo>
                <a:lnTo>
                  <a:pt x="46" y="6"/>
                </a:lnTo>
                <a:lnTo>
                  <a:pt x="50" y="0"/>
                </a:lnTo>
                <a:lnTo>
                  <a:pt x="58" y="0"/>
                </a:lnTo>
                <a:lnTo>
                  <a:pt x="58" y="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8" name="Freeform 138"/>
          <p:cNvSpPr>
            <a:spLocks/>
          </p:cNvSpPr>
          <p:nvPr/>
        </p:nvSpPr>
        <p:spPr bwMode="auto">
          <a:xfrm>
            <a:off x="31750" y="3956050"/>
            <a:ext cx="9959975" cy="2673350"/>
          </a:xfrm>
          <a:custGeom>
            <a:avLst/>
            <a:gdLst>
              <a:gd name="T0" fmla="*/ 2147483647 w 5718"/>
              <a:gd name="T1" fmla="*/ 2147483647 h 1704"/>
              <a:gd name="T2" fmla="*/ 2147483647 w 5718"/>
              <a:gd name="T3" fmla="*/ 2147483647 h 1704"/>
              <a:gd name="T4" fmla="*/ 2147483647 w 5718"/>
              <a:gd name="T5" fmla="*/ 2147483647 h 1704"/>
              <a:gd name="T6" fmla="*/ 2147483647 w 5718"/>
              <a:gd name="T7" fmla="*/ 2147483647 h 1704"/>
              <a:gd name="T8" fmla="*/ 2147483647 w 5718"/>
              <a:gd name="T9" fmla="*/ 2147483647 h 1704"/>
              <a:gd name="T10" fmla="*/ 2147483647 w 5718"/>
              <a:gd name="T11" fmla="*/ 2147483647 h 1704"/>
              <a:gd name="T12" fmla="*/ 2147483647 w 5718"/>
              <a:gd name="T13" fmla="*/ 2147483647 h 1704"/>
              <a:gd name="T14" fmla="*/ 2147483647 w 5718"/>
              <a:gd name="T15" fmla="*/ 2147483647 h 1704"/>
              <a:gd name="T16" fmla="*/ 2147483647 w 5718"/>
              <a:gd name="T17" fmla="*/ 2147483647 h 1704"/>
              <a:gd name="T18" fmla="*/ 2147483647 w 5718"/>
              <a:gd name="T19" fmla="*/ 2147483647 h 1704"/>
              <a:gd name="T20" fmla="*/ 2147483647 w 5718"/>
              <a:gd name="T21" fmla="*/ 2147483647 h 1704"/>
              <a:gd name="T22" fmla="*/ 2147483647 w 5718"/>
              <a:gd name="T23" fmla="*/ 2147483647 h 1704"/>
              <a:gd name="T24" fmla="*/ 2147483647 w 5718"/>
              <a:gd name="T25" fmla="*/ 2147483647 h 1704"/>
              <a:gd name="T26" fmla="*/ 2147483647 w 5718"/>
              <a:gd name="T27" fmla="*/ 2147483647 h 1704"/>
              <a:gd name="T28" fmla="*/ 2147483647 w 5718"/>
              <a:gd name="T29" fmla="*/ 2147483647 h 1704"/>
              <a:gd name="T30" fmla="*/ 2147483647 w 5718"/>
              <a:gd name="T31" fmla="*/ 2147483647 h 1704"/>
              <a:gd name="T32" fmla="*/ 2147483647 w 5718"/>
              <a:gd name="T33" fmla="*/ 2147483647 h 1704"/>
              <a:gd name="T34" fmla="*/ 2147483647 w 5718"/>
              <a:gd name="T35" fmla="*/ 2147483647 h 1704"/>
              <a:gd name="T36" fmla="*/ 2147483647 w 5718"/>
              <a:gd name="T37" fmla="*/ 2147483647 h 1704"/>
              <a:gd name="T38" fmla="*/ 2147483647 w 5718"/>
              <a:gd name="T39" fmla="*/ 2147483647 h 1704"/>
              <a:gd name="T40" fmla="*/ 2147483647 w 5718"/>
              <a:gd name="T41" fmla="*/ 2147483647 h 1704"/>
              <a:gd name="T42" fmla="*/ 2147483647 w 5718"/>
              <a:gd name="T43" fmla="*/ 2147483647 h 1704"/>
              <a:gd name="T44" fmla="*/ 2147483647 w 5718"/>
              <a:gd name="T45" fmla="*/ 2147483647 h 1704"/>
              <a:gd name="T46" fmla="*/ 2147483647 w 5718"/>
              <a:gd name="T47" fmla="*/ 2147483647 h 1704"/>
              <a:gd name="T48" fmla="*/ 2147483647 w 5718"/>
              <a:gd name="T49" fmla="*/ 2147483647 h 1704"/>
              <a:gd name="T50" fmla="*/ 2147483647 w 5718"/>
              <a:gd name="T51" fmla="*/ 2147483647 h 1704"/>
              <a:gd name="T52" fmla="*/ 2147483647 w 5718"/>
              <a:gd name="T53" fmla="*/ 2147483647 h 1704"/>
              <a:gd name="T54" fmla="*/ 2147483647 w 5718"/>
              <a:gd name="T55" fmla="*/ 2147483647 h 1704"/>
              <a:gd name="T56" fmla="*/ 2147483647 w 5718"/>
              <a:gd name="T57" fmla="*/ 2147483647 h 1704"/>
              <a:gd name="T58" fmla="*/ 2147483647 w 5718"/>
              <a:gd name="T59" fmla="*/ 2147483647 h 1704"/>
              <a:gd name="T60" fmla="*/ 2147483647 w 5718"/>
              <a:gd name="T61" fmla="*/ 2147483647 h 1704"/>
              <a:gd name="T62" fmla="*/ 2147483647 w 5718"/>
              <a:gd name="T63" fmla="*/ 2147483647 h 1704"/>
              <a:gd name="T64" fmla="*/ 2147483647 w 5718"/>
              <a:gd name="T65" fmla="*/ 2147483647 h 1704"/>
              <a:gd name="T66" fmla="*/ 2147483647 w 5718"/>
              <a:gd name="T67" fmla="*/ 2147483647 h 1704"/>
              <a:gd name="T68" fmla="*/ 2147483647 w 5718"/>
              <a:gd name="T69" fmla="*/ 2147483647 h 1704"/>
              <a:gd name="T70" fmla="*/ 2147483647 w 5718"/>
              <a:gd name="T71" fmla="*/ 2147483647 h 1704"/>
              <a:gd name="T72" fmla="*/ 2147483647 w 5718"/>
              <a:gd name="T73" fmla="*/ 2147483647 h 1704"/>
              <a:gd name="T74" fmla="*/ 2147483647 w 5718"/>
              <a:gd name="T75" fmla="*/ 2147483647 h 1704"/>
              <a:gd name="T76" fmla="*/ 2147483647 w 5718"/>
              <a:gd name="T77" fmla="*/ 2147483647 h 1704"/>
              <a:gd name="T78" fmla="*/ 2147483647 w 5718"/>
              <a:gd name="T79" fmla="*/ 2147483647 h 1704"/>
              <a:gd name="T80" fmla="*/ 2147483647 w 5718"/>
              <a:gd name="T81" fmla="*/ 2147483647 h 1704"/>
              <a:gd name="T82" fmla="*/ 2147483647 w 5718"/>
              <a:gd name="T83" fmla="*/ 2147483647 h 1704"/>
              <a:gd name="T84" fmla="*/ 2147483647 w 5718"/>
              <a:gd name="T85" fmla="*/ 2147483647 h 1704"/>
              <a:gd name="T86" fmla="*/ 2147483647 w 5718"/>
              <a:gd name="T87" fmla="*/ 2147483647 h 1704"/>
              <a:gd name="T88" fmla="*/ 2147483647 w 5718"/>
              <a:gd name="T89" fmla="*/ 2147483647 h 1704"/>
              <a:gd name="T90" fmla="*/ 2147483647 w 5718"/>
              <a:gd name="T91" fmla="*/ 2147483647 h 1704"/>
              <a:gd name="T92" fmla="*/ 2147483647 w 5718"/>
              <a:gd name="T93" fmla="*/ 2147483647 h 1704"/>
              <a:gd name="T94" fmla="*/ 2147483647 w 5718"/>
              <a:gd name="T95" fmla="*/ 2147483647 h 1704"/>
              <a:gd name="T96" fmla="*/ 2147483647 w 5718"/>
              <a:gd name="T97" fmla="*/ 2147483647 h 1704"/>
              <a:gd name="T98" fmla="*/ 2147483647 w 5718"/>
              <a:gd name="T99" fmla="*/ 2147483647 h 1704"/>
              <a:gd name="T100" fmla="*/ 2147483647 w 5718"/>
              <a:gd name="T101" fmla="*/ 2147483647 h 1704"/>
              <a:gd name="T102" fmla="*/ 2147483647 w 5718"/>
              <a:gd name="T103" fmla="*/ 2147483647 h 1704"/>
              <a:gd name="T104" fmla="*/ 2147483647 w 5718"/>
              <a:gd name="T105" fmla="*/ 2147483647 h 1704"/>
              <a:gd name="T106" fmla="*/ 0 w 5718"/>
              <a:gd name="T107" fmla="*/ 2147483647 h 1704"/>
              <a:gd name="T108" fmla="*/ 2147483647 w 5718"/>
              <a:gd name="T109" fmla="*/ 2147483647 h 17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718" h="1704">
                <a:moveTo>
                  <a:pt x="335" y="25"/>
                </a:moveTo>
                <a:lnTo>
                  <a:pt x="474" y="53"/>
                </a:lnTo>
                <a:lnTo>
                  <a:pt x="659" y="72"/>
                </a:lnTo>
                <a:lnTo>
                  <a:pt x="856" y="115"/>
                </a:lnTo>
                <a:lnTo>
                  <a:pt x="873" y="118"/>
                </a:lnTo>
                <a:lnTo>
                  <a:pt x="960" y="133"/>
                </a:lnTo>
                <a:lnTo>
                  <a:pt x="960" y="137"/>
                </a:lnTo>
                <a:lnTo>
                  <a:pt x="998" y="143"/>
                </a:lnTo>
                <a:lnTo>
                  <a:pt x="1063" y="158"/>
                </a:lnTo>
                <a:lnTo>
                  <a:pt x="1071" y="167"/>
                </a:lnTo>
                <a:lnTo>
                  <a:pt x="1081" y="158"/>
                </a:lnTo>
                <a:lnTo>
                  <a:pt x="1158" y="176"/>
                </a:lnTo>
                <a:lnTo>
                  <a:pt x="1325" y="199"/>
                </a:lnTo>
                <a:lnTo>
                  <a:pt x="1427" y="219"/>
                </a:lnTo>
                <a:lnTo>
                  <a:pt x="1531" y="251"/>
                </a:lnTo>
                <a:lnTo>
                  <a:pt x="1543" y="251"/>
                </a:lnTo>
                <a:lnTo>
                  <a:pt x="1547" y="257"/>
                </a:lnTo>
                <a:lnTo>
                  <a:pt x="1514" y="257"/>
                </a:lnTo>
                <a:lnTo>
                  <a:pt x="1448" y="266"/>
                </a:lnTo>
                <a:lnTo>
                  <a:pt x="1427" y="285"/>
                </a:lnTo>
                <a:lnTo>
                  <a:pt x="1418" y="309"/>
                </a:lnTo>
                <a:lnTo>
                  <a:pt x="1418" y="319"/>
                </a:lnTo>
                <a:lnTo>
                  <a:pt x="1441" y="334"/>
                </a:lnTo>
                <a:lnTo>
                  <a:pt x="1554" y="334"/>
                </a:lnTo>
                <a:lnTo>
                  <a:pt x="1576" y="337"/>
                </a:lnTo>
                <a:lnTo>
                  <a:pt x="1583" y="328"/>
                </a:lnTo>
                <a:lnTo>
                  <a:pt x="1611" y="334"/>
                </a:lnTo>
                <a:lnTo>
                  <a:pt x="1663" y="362"/>
                </a:lnTo>
                <a:lnTo>
                  <a:pt x="1849" y="358"/>
                </a:lnTo>
                <a:lnTo>
                  <a:pt x="1928" y="362"/>
                </a:lnTo>
                <a:lnTo>
                  <a:pt x="2022" y="386"/>
                </a:lnTo>
                <a:lnTo>
                  <a:pt x="2158" y="411"/>
                </a:lnTo>
                <a:lnTo>
                  <a:pt x="2267" y="439"/>
                </a:lnTo>
                <a:lnTo>
                  <a:pt x="2408" y="489"/>
                </a:lnTo>
                <a:lnTo>
                  <a:pt x="2404" y="519"/>
                </a:lnTo>
                <a:lnTo>
                  <a:pt x="2437" y="547"/>
                </a:lnTo>
                <a:lnTo>
                  <a:pt x="2513" y="547"/>
                </a:lnTo>
                <a:lnTo>
                  <a:pt x="2579" y="553"/>
                </a:lnTo>
                <a:lnTo>
                  <a:pt x="2626" y="575"/>
                </a:lnTo>
                <a:lnTo>
                  <a:pt x="2609" y="628"/>
                </a:lnTo>
                <a:lnTo>
                  <a:pt x="2611" y="652"/>
                </a:lnTo>
                <a:lnTo>
                  <a:pt x="2634" y="671"/>
                </a:lnTo>
                <a:lnTo>
                  <a:pt x="2692" y="690"/>
                </a:lnTo>
                <a:lnTo>
                  <a:pt x="2696" y="690"/>
                </a:lnTo>
                <a:lnTo>
                  <a:pt x="2750" y="705"/>
                </a:lnTo>
                <a:lnTo>
                  <a:pt x="2786" y="714"/>
                </a:lnTo>
                <a:lnTo>
                  <a:pt x="2790" y="710"/>
                </a:lnTo>
                <a:lnTo>
                  <a:pt x="2852" y="742"/>
                </a:lnTo>
                <a:lnTo>
                  <a:pt x="2899" y="757"/>
                </a:lnTo>
                <a:lnTo>
                  <a:pt x="2918" y="753"/>
                </a:lnTo>
                <a:lnTo>
                  <a:pt x="2951" y="772"/>
                </a:lnTo>
                <a:lnTo>
                  <a:pt x="2965" y="772"/>
                </a:lnTo>
                <a:lnTo>
                  <a:pt x="3041" y="794"/>
                </a:lnTo>
                <a:lnTo>
                  <a:pt x="3059" y="800"/>
                </a:lnTo>
                <a:lnTo>
                  <a:pt x="3069" y="800"/>
                </a:lnTo>
                <a:lnTo>
                  <a:pt x="3069" y="804"/>
                </a:lnTo>
                <a:lnTo>
                  <a:pt x="3139" y="828"/>
                </a:lnTo>
                <a:lnTo>
                  <a:pt x="3390" y="890"/>
                </a:lnTo>
                <a:lnTo>
                  <a:pt x="3458" y="909"/>
                </a:lnTo>
                <a:lnTo>
                  <a:pt x="3600" y="942"/>
                </a:lnTo>
                <a:lnTo>
                  <a:pt x="3703" y="952"/>
                </a:lnTo>
                <a:lnTo>
                  <a:pt x="3840" y="1013"/>
                </a:lnTo>
                <a:lnTo>
                  <a:pt x="3925" y="1032"/>
                </a:lnTo>
                <a:lnTo>
                  <a:pt x="4015" y="1085"/>
                </a:lnTo>
                <a:lnTo>
                  <a:pt x="4095" y="1115"/>
                </a:lnTo>
                <a:lnTo>
                  <a:pt x="4215" y="1204"/>
                </a:lnTo>
                <a:lnTo>
                  <a:pt x="4314" y="1266"/>
                </a:lnTo>
                <a:lnTo>
                  <a:pt x="4350" y="1285"/>
                </a:lnTo>
                <a:lnTo>
                  <a:pt x="4473" y="1300"/>
                </a:lnTo>
                <a:lnTo>
                  <a:pt x="4543" y="1294"/>
                </a:lnTo>
                <a:lnTo>
                  <a:pt x="4612" y="1294"/>
                </a:lnTo>
                <a:lnTo>
                  <a:pt x="4695" y="1304"/>
                </a:lnTo>
                <a:lnTo>
                  <a:pt x="4758" y="1309"/>
                </a:lnTo>
                <a:lnTo>
                  <a:pt x="4939" y="1371"/>
                </a:lnTo>
                <a:lnTo>
                  <a:pt x="5077" y="1394"/>
                </a:lnTo>
                <a:lnTo>
                  <a:pt x="5172" y="1427"/>
                </a:lnTo>
                <a:lnTo>
                  <a:pt x="5237" y="1452"/>
                </a:lnTo>
                <a:lnTo>
                  <a:pt x="5376" y="1480"/>
                </a:lnTo>
                <a:lnTo>
                  <a:pt x="5509" y="1476"/>
                </a:lnTo>
                <a:lnTo>
                  <a:pt x="5612" y="1452"/>
                </a:lnTo>
                <a:lnTo>
                  <a:pt x="5718" y="1457"/>
                </a:lnTo>
                <a:lnTo>
                  <a:pt x="5718" y="1704"/>
                </a:lnTo>
                <a:lnTo>
                  <a:pt x="5637" y="1680"/>
                </a:lnTo>
                <a:lnTo>
                  <a:pt x="5480" y="1641"/>
                </a:lnTo>
                <a:lnTo>
                  <a:pt x="5336" y="1622"/>
                </a:lnTo>
                <a:lnTo>
                  <a:pt x="5180" y="1590"/>
                </a:lnTo>
                <a:lnTo>
                  <a:pt x="4968" y="1528"/>
                </a:lnTo>
                <a:lnTo>
                  <a:pt x="4798" y="1485"/>
                </a:lnTo>
                <a:lnTo>
                  <a:pt x="4655" y="1448"/>
                </a:lnTo>
                <a:lnTo>
                  <a:pt x="4426" y="1375"/>
                </a:lnTo>
                <a:lnTo>
                  <a:pt x="4426" y="1371"/>
                </a:lnTo>
                <a:lnTo>
                  <a:pt x="4383" y="1366"/>
                </a:lnTo>
                <a:lnTo>
                  <a:pt x="4267" y="1322"/>
                </a:lnTo>
                <a:lnTo>
                  <a:pt x="4263" y="1328"/>
                </a:lnTo>
                <a:lnTo>
                  <a:pt x="4263" y="1322"/>
                </a:lnTo>
                <a:lnTo>
                  <a:pt x="4142" y="1276"/>
                </a:lnTo>
                <a:lnTo>
                  <a:pt x="4161" y="1248"/>
                </a:lnTo>
                <a:lnTo>
                  <a:pt x="4154" y="1227"/>
                </a:lnTo>
                <a:lnTo>
                  <a:pt x="4107" y="1199"/>
                </a:lnTo>
                <a:lnTo>
                  <a:pt x="3932" y="1137"/>
                </a:lnTo>
                <a:lnTo>
                  <a:pt x="3876" y="1124"/>
                </a:lnTo>
                <a:lnTo>
                  <a:pt x="3869" y="1115"/>
                </a:lnTo>
                <a:lnTo>
                  <a:pt x="3852" y="1115"/>
                </a:lnTo>
                <a:lnTo>
                  <a:pt x="3812" y="1094"/>
                </a:lnTo>
                <a:lnTo>
                  <a:pt x="3717" y="1066"/>
                </a:lnTo>
                <a:lnTo>
                  <a:pt x="3600" y="1019"/>
                </a:lnTo>
                <a:lnTo>
                  <a:pt x="3378" y="957"/>
                </a:lnTo>
                <a:lnTo>
                  <a:pt x="3295" y="937"/>
                </a:lnTo>
                <a:lnTo>
                  <a:pt x="3288" y="927"/>
                </a:lnTo>
                <a:lnTo>
                  <a:pt x="3248" y="924"/>
                </a:lnTo>
                <a:lnTo>
                  <a:pt x="3182" y="899"/>
                </a:lnTo>
                <a:lnTo>
                  <a:pt x="3165" y="890"/>
                </a:lnTo>
                <a:lnTo>
                  <a:pt x="3128" y="881"/>
                </a:lnTo>
                <a:lnTo>
                  <a:pt x="2913" y="819"/>
                </a:lnTo>
                <a:lnTo>
                  <a:pt x="2765" y="772"/>
                </a:lnTo>
                <a:lnTo>
                  <a:pt x="2684" y="738"/>
                </a:lnTo>
                <a:lnTo>
                  <a:pt x="2571" y="699"/>
                </a:lnTo>
                <a:lnTo>
                  <a:pt x="2569" y="699"/>
                </a:lnTo>
                <a:lnTo>
                  <a:pt x="2564" y="705"/>
                </a:lnTo>
                <a:lnTo>
                  <a:pt x="2564" y="699"/>
                </a:lnTo>
                <a:lnTo>
                  <a:pt x="2521" y="686"/>
                </a:lnTo>
                <a:lnTo>
                  <a:pt x="2463" y="658"/>
                </a:lnTo>
                <a:lnTo>
                  <a:pt x="2458" y="652"/>
                </a:lnTo>
                <a:lnTo>
                  <a:pt x="2466" y="637"/>
                </a:lnTo>
                <a:lnTo>
                  <a:pt x="2463" y="618"/>
                </a:lnTo>
                <a:lnTo>
                  <a:pt x="2413" y="581"/>
                </a:lnTo>
                <a:lnTo>
                  <a:pt x="2357" y="566"/>
                </a:lnTo>
                <a:lnTo>
                  <a:pt x="2197" y="538"/>
                </a:lnTo>
                <a:lnTo>
                  <a:pt x="2128" y="538"/>
                </a:lnTo>
                <a:lnTo>
                  <a:pt x="1953" y="510"/>
                </a:lnTo>
                <a:lnTo>
                  <a:pt x="1888" y="489"/>
                </a:lnTo>
                <a:lnTo>
                  <a:pt x="1870" y="489"/>
                </a:lnTo>
                <a:lnTo>
                  <a:pt x="1790" y="461"/>
                </a:lnTo>
                <a:lnTo>
                  <a:pt x="1640" y="429"/>
                </a:lnTo>
                <a:lnTo>
                  <a:pt x="1524" y="399"/>
                </a:lnTo>
                <a:lnTo>
                  <a:pt x="1404" y="381"/>
                </a:lnTo>
                <a:lnTo>
                  <a:pt x="1332" y="377"/>
                </a:lnTo>
                <a:lnTo>
                  <a:pt x="1328" y="371"/>
                </a:lnTo>
                <a:lnTo>
                  <a:pt x="1354" y="337"/>
                </a:lnTo>
                <a:lnTo>
                  <a:pt x="1354" y="324"/>
                </a:lnTo>
                <a:lnTo>
                  <a:pt x="1335" y="306"/>
                </a:lnTo>
                <a:lnTo>
                  <a:pt x="1328" y="294"/>
                </a:lnTo>
                <a:lnTo>
                  <a:pt x="1255" y="281"/>
                </a:lnTo>
                <a:lnTo>
                  <a:pt x="1215" y="276"/>
                </a:lnTo>
                <a:lnTo>
                  <a:pt x="1085" y="238"/>
                </a:lnTo>
                <a:lnTo>
                  <a:pt x="946" y="214"/>
                </a:lnTo>
                <a:lnTo>
                  <a:pt x="845" y="180"/>
                </a:lnTo>
                <a:lnTo>
                  <a:pt x="812" y="180"/>
                </a:lnTo>
                <a:lnTo>
                  <a:pt x="689" y="167"/>
                </a:lnTo>
                <a:lnTo>
                  <a:pt x="641" y="167"/>
                </a:lnTo>
                <a:lnTo>
                  <a:pt x="481" y="143"/>
                </a:lnTo>
                <a:lnTo>
                  <a:pt x="332" y="115"/>
                </a:lnTo>
                <a:lnTo>
                  <a:pt x="302" y="118"/>
                </a:lnTo>
                <a:lnTo>
                  <a:pt x="302" y="115"/>
                </a:lnTo>
                <a:lnTo>
                  <a:pt x="205" y="103"/>
                </a:lnTo>
                <a:lnTo>
                  <a:pt x="165" y="90"/>
                </a:lnTo>
                <a:lnTo>
                  <a:pt x="144" y="94"/>
                </a:lnTo>
                <a:lnTo>
                  <a:pt x="81" y="85"/>
                </a:lnTo>
                <a:lnTo>
                  <a:pt x="19" y="85"/>
                </a:lnTo>
                <a:lnTo>
                  <a:pt x="12" y="81"/>
                </a:lnTo>
                <a:lnTo>
                  <a:pt x="0" y="81"/>
                </a:lnTo>
                <a:lnTo>
                  <a:pt x="0" y="4"/>
                </a:lnTo>
                <a:lnTo>
                  <a:pt x="88" y="0"/>
                </a:lnTo>
                <a:lnTo>
                  <a:pt x="231" y="15"/>
                </a:lnTo>
                <a:lnTo>
                  <a:pt x="335" y="25"/>
                </a:lnTo>
                <a:close/>
              </a:path>
            </a:pathLst>
          </a:custGeom>
          <a:solidFill>
            <a:srgbClr val="DCD9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69" name="Freeform 139"/>
          <p:cNvSpPr>
            <a:spLocks/>
          </p:cNvSpPr>
          <p:nvPr/>
        </p:nvSpPr>
        <p:spPr bwMode="auto">
          <a:xfrm>
            <a:off x="6924675" y="5178425"/>
            <a:ext cx="74613" cy="231775"/>
          </a:xfrm>
          <a:custGeom>
            <a:avLst/>
            <a:gdLst>
              <a:gd name="T0" fmla="*/ 2147483647 w 43"/>
              <a:gd name="T1" fmla="*/ 2147483647 h 148"/>
              <a:gd name="T2" fmla="*/ 2147483647 w 43"/>
              <a:gd name="T3" fmla="*/ 2147483647 h 148"/>
              <a:gd name="T4" fmla="*/ 0 w 43"/>
              <a:gd name="T5" fmla="*/ 2147483647 h 148"/>
              <a:gd name="T6" fmla="*/ 2147483647 w 43"/>
              <a:gd name="T7" fmla="*/ 2147483647 h 148"/>
              <a:gd name="T8" fmla="*/ 2147483647 w 43"/>
              <a:gd name="T9" fmla="*/ 0 h 148"/>
              <a:gd name="T10" fmla="*/ 2147483647 w 43"/>
              <a:gd name="T11" fmla="*/ 0 h 148"/>
              <a:gd name="T12" fmla="*/ 2147483647 w 43"/>
              <a:gd name="T13" fmla="*/ 2147483647 h 1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148">
                <a:moveTo>
                  <a:pt x="33" y="90"/>
                </a:moveTo>
                <a:lnTo>
                  <a:pt x="8" y="148"/>
                </a:lnTo>
                <a:lnTo>
                  <a:pt x="0" y="148"/>
                </a:lnTo>
                <a:lnTo>
                  <a:pt x="15" y="84"/>
                </a:lnTo>
                <a:lnTo>
                  <a:pt x="33" y="0"/>
                </a:lnTo>
                <a:lnTo>
                  <a:pt x="43" y="0"/>
                </a:lnTo>
                <a:lnTo>
                  <a:pt x="33"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0" name="Freeform 140"/>
          <p:cNvSpPr>
            <a:spLocks/>
          </p:cNvSpPr>
          <p:nvPr/>
        </p:nvSpPr>
        <p:spPr bwMode="auto">
          <a:xfrm>
            <a:off x="31750" y="3322638"/>
            <a:ext cx="9959975" cy="4130675"/>
          </a:xfrm>
          <a:custGeom>
            <a:avLst/>
            <a:gdLst>
              <a:gd name="T0" fmla="*/ 2147483647 w 5718"/>
              <a:gd name="T1" fmla="*/ 2147483647 h 2633"/>
              <a:gd name="T2" fmla="*/ 2147483647 w 5718"/>
              <a:gd name="T3" fmla="*/ 2147483647 h 2633"/>
              <a:gd name="T4" fmla="*/ 2147483647 w 5718"/>
              <a:gd name="T5" fmla="*/ 2147483647 h 2633"/>
              <a:gd name="T6" fmla="*/ 2147483647 w 5718"/>
              <a:gd name="T7" fmla="*/ 2147483647 h 2633"/>
              <a:gd name="T8" fmla="*/ 2147483647 w 5718"/>
              <a:gd name="T9" fmla="*/ 2147483647 h 2633"/>
              <a:gd name="T10" fmla="*/ 2147483647 w 5718"/>
              <a:gd name="T11" fmla="*/ 2147483647 h 2633"/>
              <a:gd name="T12" fmla="*/ 2147483647 w 5718"/>
              <a:gd name="T13" fmla="*/ 2147483647 h 2633"/>
              <a:gd name="T14" fmla="*/ 2147483647 w 5718"/>
              <a:gd name="T15" fmla="*/ 2147483647 h 2633"/>
              <a:gd name="T16" fmla="*/ 2147483647 w 5718"/>
              <a:gd name="T17" fmla="*/ 2147483647 h 2633"/>
              <a:gd name="T18" fmla="*/ 2147483647 w 5718"/>
              <a:gd name="T19" fmla="*/ 2147483647 h 2633"/>
              <a:gd name="T20" fmla="*/ 2147483647 w 5718"/>
              <a:gd name="T21" fmla="*/ 2147483647 h 2633"/>
              <a:gd name="T22" fmla="*/ 2147483647 w 5718"/>
              <a:gd name="T23" fmla="*/ 2147483647 h 2633"/>
              <a:gd name="T24" fmla="*/ 2147483647 w 5718"/>
              <a:gd name="T25" fmla="*/ 2147483647 h 2633"/>
              <a:gd name="T26" fmla="*/ 2147483647 w 5718"/>
              <a:gd name="T27" fmla="*/ 2147483647 h 2633"/>
              <a:gd name="T28" fmla="*/ 2147483647 w 5718"/>
              <a:gd name="T29" fmla="*/ 2147483647 h 2633"/>
              <a:gd name="T30" fmla="*/ 2147483647 w 5718"/>
              <a:gd name="T31" fmla="*/ 2147483647 h 2633"/>
              <a:gd name="T32" fmla="*/ 2147483647 w 5718"/>
              <a:gd name="T33" fmla="*/ 2147483647 h 2633"/>
              <a:gd name="T34" fmla="*/ 2147483647 w 5718"/>
              <a:gd name="T35" fmla="*/ 2147483647 h 2633"/>
              <a:gd name="T36" fmla="*/ 2147483647 w 5718"/>
              <a:gd name="T37" fmla="*/ 2147483647 h 2633"/>
              <a:gd name="T38" fmla="*/ 2147483647 w 5718"/>
              <a:gd name="T39" fmla="*/ 2147483647 h 2633"/>
              <a:gd name="T40" fmla="*/ 2147483647 w 5718"/>
              <a:gd name="T41" fmla="*/ 2147483647 h 2633"/>
              <a:gd name="T42" fmla="*/ 2147483647 w 5718"/>
              <a:gd name="T43" fmla="*/ 2147483647 h 2633"/>
              <a:gd name="T44" fmla="*/ 2147483647 w 5718"/>
              <a:gd name="T45" fmla="*/ 2147483647 h 2633"/>
              <a:gd name="T46" fmla="*/ 2147483647 w 5718"/>
              <a:gd name="T47" fmla="*/ 2147483647 h 2633"/>
              <a:gd name="T48" fmla="*/ 2147483647 w 5718"/>
              <a:gd name="T49" fmla="*/ 2147483647 h 2633"/>
              <a:gd name="T50" fmla="*/ 2147483647 w 5718"/>
              <a:gd name="T51" fmla="*/ 2147483647 h 2633"/>
              <a:gd name="T52" fmla="*/ 2147483647 w 5718"/>
              <a:gd name="T53" fmla="*/ 2147483647 h 2633"/>
              <a:gd name="T54" fmla="*/ 2147483647 w 5718"/>
              <a:gd name="T55" fmla="*/ 2147483647 h 2633"/>
              <a:gd name="T56" fmla="*/ 2147483647 w 5718"/>
              <a:gd name="T57" fmla="*/ 2147483647 h 2633"/>
              <a:gd name="T58" fmla="*/ 2147483647 w 5718"/>
              <a:gd name="T59" fmla="*/ 2147483647 h 2633"/>
              <a:gd name="T60" fmla="*/ 2147483647 w 5718"/>
              <a:gd name="T61" fmla="*/ 2147483647 h 2633"/>
              <a:gd name="T62" fmla="*/ 2147483647 w 5718"/>
              <a:gd name="T63" fmla="*/ 2147483647 h 2633"/>
              <a:gd name="T64" fmla="*/ 2147483647 w 5718"/>
              <a:gd name="T65" fmla="*/ 2147483647 h 2633"/>
              <a:gd name="T66" fmla="*/ 2147483647 w 5718"/>
              <a:gd name="T67" fmla="*/ 2147483647 h 2633"/>
              <a:gd name="T68" fmla="*/ 2147483647 w 5718"/>
              <a:gd name="T69" fmla="*/ 2147483647 h 2633"/>
              <a:gd name="T70" fmla="*/ 2147483647 w 5718"/>
              <a:gd name="T71" fmla="*/ 2147483647 h 2633"/>
              <a:gd name="T72" fmla="*/ 2147483647 w 5718"/>
              <a:gd name="T73" fmla="*/ 2147483647 h 2633"/>
              <a:gd name="T74" fmla="*/ 2147483647 w 5718"/>
              <a:gd name="T75" fmla="*/ 2147483647 h 2633"/>
              <a:gd name="T76" fmla="*/ 2147483647 w 5718"/>
              <a:gd name="T77" fmla="*/ 2147483647 h 2633"/>
              <a:gd name="T78" fmla="*/ 2147483647 w 5718"/>
              <a:gd name="T79" fmla="*/ 2147483647 h 2633"/>
              <a:gd name="T80" fmla="*/ 2147483647 w 5718"/>
              <a:gd name="T81" fmla="*/ 2147483647 h 2633"/>
              <a:gd name="T82" fmla="*/ 2147483647 w 5718"/>
              <a:gd name="T83" fmla="*/ 2147483647 h 2633"/>
              <a:gd name="T84" fmla="*/ 2147483647 w 5718"/>
              <a:gd name="T85" fmla="*/ 2147483647 h 2633"/>
              <a:gd name="T86" fmla="*/ 2147483647 w 5718"/>
              <a:gd name="T87" fmla="*/ 2147483647 h 2633"/>
              <a:gd name="T88" fmla="*/ 2147483647 w 5718"/>
              <a:gd name="T89" fmla="*/ 2147483647 h 2633"/>
              <a:gd name="T90" fmla="*/ 0 w 5718"/>
              <a:gd name="T91" fmla="*/ 2147483647 h 2633"/>
              <a:gd name="T92" fmla="*/ 2147483647 w 5718"/>
              <a:gd name="T93" fmla="*/ 2147483647 h 263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718" h="2633">
                <a:moveTo>
                  <a:pt x="151" y="19"/>
                </a:moveTo>
                <a:lnTo>
                  <a:pt x="165" y="9"/>
                </a:lnTo>
                <a:lnTo>
                  <a:pt x="216" y="28"/>
                </a:lnTo>
                <a:lnTo>
                  <a:pt x="317" y="34"/>
                </a:lnTo>
                <a:lnTo>
                  <a:pt x="590" y="81"/>
                </a:lnTo>
                <a:lnTo>
                  <a:pt x="609" y="81"/>
                </a:lnTo>
                <a:lnTo>
                  <a:pt x="873" y="110"/>
                </a:lnTo>
                <a:lnTo>
                  <a:pt x="892" y="120"/>
                </a:lnTo>
                <a:lnTo>
                  <a:pt x="939" y="129"/>
                </a:lnTo>
                <a:lnTo>
                  <a:pt x="969" y="142"/>
                </a:lnTo>
                <a:lnTo>
                  <a:pt x="1001" y="142"/>
                </a:lnTo>
                <a:lnTo>
                  <a:pt x="1118" y="167"/>
                </a:lnTo>
                <a:lnTo>
                  <a:pt x="1154" y="185"/>
                </a:lnTo>
                <a:lnTo>
                  <a:pt x="1267" y="206"/>
                </a:lnTo>
                <a:lnTo>
                  <a:pt x="1285" y="215"/>
                </a:lnTo>
                <a:lnTo>
                  <a:pt x="1314" y="219"/>
                </a:lnTo>
                <a:lnTo>
                  <a:pt x="1318" y="225"/>
                </a:lnTo>
                <a:lnTo>
                  <a:pt x="1300" y="262"/>
                </a:lnTo>
                <a:lnTo>
                  <a:pt x="1311" y="287"/>
                </a:lnTo>
                <a:lnTo>
                  <a:pt x="1332" y="302"/>
                </a:lnTo>
                <a:lnTo>
                  <a:pt x="1488" y="315"/>
                </a:lnTo>
                <a:lnTo>
                  <a:pt x="1514" y="324"/>
                </a:lnTo>
                <a:lnTo>
                  <a:pt x="1564" y="324"/>
                </a:lnTo>
                <a:lnTo>
                  <a:pt x="1573" y="333"/>
                </a:lnTo>
                <a:lnTo>
                  <a:pt x="1611" y="339"/>
                </a:lnTo>
                <a:lnTo>
                  <a:pt x="1637" y="348"/>
                </a:lnTo>
                <a:lnTo>
                  <a:pt x="1670" y="358"/>
                </a:lnTo>
                <a:lnTo>
                  <a:pt x="1696" y="367"/>
                </a:lnTo>
                <a:lnTo>
                  <a:pt x="1717" y="361"/>
                </a:lnTo>
                <a:lnTo>
                  <a:pt x="1724" y="371"/>
                </a:lnTo>
                <a:lnTo>
                  <a:pt x="1762" y="376"/>
                </a:lnTo>
                <a:lnTo>
                  <a:pt x="1790" y="386"/>
                </a:lnTo>
                <a:lnTo>
                  <a:pt x="1802" y="386"/>
                </a:lnTo>
                <a:lnTo>
                  <a:pt x="1880" y="414"/>
                </a:lnTo>
                <a:lnTo>
                  <a:pt x="1895" y="414"/>
                </a:lnTo>
                <a:lnTo>
                  <a:pt x="1975" y="433"/>
                </a:lnTo>
                <a:lnTo>
                  <a:pt x="2095" y="457"/>
                </a:lnTo>
                <a:lnTo>
                  <a:pt x="2211" y="463"/>
                </a:lnTo>
                <a:lnTo>
                  <a:pt x="2244" y="472"/>
                </a:lnTo>
                <a:lnTo>
                  <a:pt x="2255" y="472"/>
                </a:lnTo>
                <a:lnTo>
                  <a:pt x="2307" y="481"/>
                </a:lnTo>
                <a:lnTo>
                  <a:pt x="2343" y="496"/>
                </a:lnTo>
                <a:lnTo>
                  <a:pt x="2390" y="491"/>
                </a:lnTo>
                <a:lnTo>
                  <a:pt x="2430" y="524"/>
                </a:lnTo>
                <a:lnTo>
                  <a:pt x="2423" y="549"/>
                </a:lnTo>
                <a:lnTo>
                  <a:pt x="2427" y="567"/>
                </a:lnTo>
                <a:lnTo>
                  <a:pt x="2437" y="577"/>
                </a:lnTo>
                <a:lnTo>
                  <a:pt x="2546" y="620"/>
                </a:lnTo>
                <a:lnTo>
                  <a:pt x="2586" y="624"/>
                </a:lnTo>
                <a:lnTo>
                  <a:pt x="2630" y="639"/>
                </a:lnTo>
                <a:lnTo>
                  <a:pt x="2659" y="654"/>
                </a:lnTo>
                <a:lnTo>
                  <a:pt x="2760" y="691"/>
                </a:lnTo>
                <a:lnTo>
                  <a:pt x="2819" y="710"/>
                </a:lnTo>
                <a:lnTo>
                  <a:pt x="2873" y="728"/>
                </a:lnTo>
                <a:lnTo>
                  <a:pt x="2946" y="747"/>
                </a:lnTo>
                <a:lnTo>
                  <a:pt x="3041" y="775"/>
                </a:lnTo>
                <a:lnTo>
                  <a:pt x="3048" y="785"/>
                </a:lnTo>
                <a:lnTo>
                  <a:pt x="3055" y="775"/>
                </a:lnTo>
                <a:lnTo>
                  <a:pt x="3241" y="837"/>
                </a:lnTo>
                <a:lnTo>
                  <a:pt x="3514" y="914"/>
                </a:lnTo>
                <a:lnTo>
                  <a:pt x="3647" y="957"/>
                </a:lnTo>
                <a:lnTo>
                  <a:pt x="3696" y="981"/>
                </a:lnTo>
                <a:lnTo>
                  <a:pt x="3760" y="1000"/>
                </a:lnTo>
                <a:lnTo>
                  <a:pt x="3823" y="1024"/>
                </a:lnTo>
                <a:lnTo>
                  <a:pt x="3838" y="1024"/>
                </a:lnTo>
                <a:lnTo>
                  <a:pt x="3895" y="1052"/>
                </a:lnTo>
                <a:lnTo>
                  <a:pt x="4012" y="1090"/>
                </a:lnTo>
                <a:lnTo>
                  <a:pt x="4059" y="1109"/>
                </a:lnTo>
                <a:lnTo>
                  <a:pt x="4078" y="1109"/>
                </a:lnTo>
                <a:lnTo>
                  <a:pt x="4121" y="1133"/>
                </a:lnTo>
                <a:lnTo>
                  <a:pt x="4109" y="1167"/>
                </a:lnTo>
                <a:lnTo>
                  <a:pt x="4138" y="1200"/>
                </a:lnTo>
                <a:lnTo>
                  <a:pt x="4340" y="1272"/>
                </a:lnTo>
                <a:lnTo>
                  <a:pt x="4416" y="1296"/>
                </a:lnTo>
                <a:lnTo>
                  <a:pt x="4466" y="1309"/>
                </a:lnTo>
                <a:lnTo>
                  <a:pt x="4680" y="1371"/>
                </a:lnTo>
                <a:lnTo>
                  <a:pt x="4760" y="1395"/>
                </a:lnTo>
                <a:lnTo>
                  <a:pt x="4805" y="1404"/>
                </a:lnTo>
                <a:lnTo>
                  <a:pt x="4871" y="1429"/>
                </a:lnTo>
                <a:lnTo>
                  <a:pt x="5051" y="1472"/>
                </a:lnTo>
                <a:lnTo>
                  <a:pt x="5128" y="1500"/>
                </a:lnTo>
                <a:lnTo>
                  <a:pt x="5168" y="1504"/>
                </a:lnTo>
                <a:lnTo>
                  <a:pt x="5320" y="1543"/>
                </a:lnTo>
                <a:lnTo>
                  <a:pt x="5336" y="1543"/>
                </a:lnTo>
                <a:lnTo>
                  <a:pt x="5364" y="1552"/>
                </a:lnTo>
                <a:lnTo>
                  <a:pt x="5378" y="1552"/>
                </a:lnTo>
                <a:lnTo>
                  <a:pt x="5539" y="1575"/>
                </a:lnTo>
                <a:lnTo>
                  <a:pt x="5586" y="1590"/>
                </a:lnTo>
                <a:lnTo>
                  <a:pt x="5685" y="1614"/>
                </a:lnTo>
                <a:lnTo>
                  <a:pt x="5718" y="1633"/>
                </a:lnTo>
                <a:lnTo>
                  <a:pt x="5718" y="2633"/>
                </a:lnTo>
                <a:lnTo>
                  <a:pt x="0" y="2633"/>
                </a:lnTo>
                <a:lnTo>
                  <a:pt x="0" y="0"/>
                </a:lnTo>
                <a:lnTo>
                  <a:pt x="106" y="9"/>
                </a:lnTo>
                <a:lnTo>
                  <a:pt x="151" y="19"/>
                </a:lnTo>
                <a:close/>
              </a:path>
            </a:pathLst>
          </a:custGeom>
          <a:solidFill>
            <a:srgbClr val="B7E6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1" name="Freeform 141"/>
          <p:cNvSpPr>
            <a:spLocks/>
          </p:cNvSpPr>
          <p:nvPr/>
        </p:nvSpPr>
        <p:spPr bwMode="auto">
          <a:xfrm>
            <a:off x="31750" y="4208463"/>
            <a:ext cx="9959975" cy="2952750"/>
          </a:xfrm>
          <a:custGeom>
            <a:avLst/>
            <a:gdLst>
              <a:gd name="T0" fmla="*/ 2147483647 w 5718"/>
              <a:gd name="T1" fmla="*/ 2147483647 h 1880"/>
              <a:gd name="T2" fmla="*/ 2147483647 w 5718"/>
              <a:gd name="T3" fmla="*/ 2147483647 h 1880"/>
              <a:gd name="T4" fmla="*/ 2147483647 w 5718"/>
              <a:gd name="T5" fmla="*/ 2147483647 h 1880"/>
              <a:gd name="T6" fmla="*/ 2147483647 w 5718"/>
              <a:gd name="T7" fmla="*/ 2147483647 h 1880"/>
              <a:gd name="T8" fmla="*/ 2147483647 w 5718"/>
              <a:gd name="T9" fmla="*/ 2147483647 h 1880"/>
              <a:gd name="T10" fmla="*/ 2147483647 w 5718"/>
              <a:gd name="T11" fmla="*/ 2147483647 h 1880"/>
              <a:gd name="T12" fmla="*/ 2147483647 w 5718"/>
              <a:gd name="T13" fmla="*/ 2147483647 h 1880"/>
              <a:gd name="T14" fmla="*/ 2147483647 w 5718"/>
              <a:gd name="T15" fmla="*/ 2147483647 h 1880"/>
              <a:gd name="T16" fmla="*/ 2147483647 w 5718"/>
              <a:gd name="T17" fmla="*/ 2147483647 h 1880"/>
              <a:gd name="T18" fmla="*/ 2147483647 w 5718"/>
              <a:gd name="T19" fmla="*/ 2147483647 h 1880"/>
              <a:gd name="T20" fmla="*/ 2147483647 w 5718"/>
              <a:gd name="T21" fmla="*/ 2147483647 h 1880"/>
              <a:gd name="T22" fmla="*/ 2147483647 w 5718"/>
              <a:gd name="T23" fmla="*/ 2147483647 h 1880"/>
              <a:gd name="T24" fmla="*/ 2147483647 w 5718"/>
              <a:gd name="T25" fmla="*/ 2147483647 h 1880"/>
              <a:gd name="T26" fmla="*/ 2147483647 w 5718"/>
              <a:gd name="T27" fmla="*/ 2147483647 h 1880"/>
              <a:gd name="T28" fmla="*/ 2147483647 w 5718"/>
              <a:gd name="T29" fmla="*/ 2147483647 h 1880"/>
              <a:gd name="T30" fmla="*/ 2147483647 w 5718"/>
              <a:gd name="T31" fmla="*/ 2147483647 h 1880"/>
              <a:gd name="T32" fmla="*/ 2147483647 w 5718"/>
              <a:gd name="T33" fmla="*/ 2147483647 h 1880"/>
              <a:gd name="T34" fmla="*/ 2147483647 w 5718"/>
              <a:gd name="T35" fmla="*/ 2147483647 h 1880"/>
              <a:gd name="T36" fmla="*/ 2147483647 w 5718"/>
              <a:gd name="T37" fmla="*/ 2147483647 h 1880"/>
              <a:gd name="T38" fmla="*/ 2147483647 w 5718"/>
              <a:gd name="T39" fmla="*/ 2147483647 h 1880"/>
              <a:gd name="T40" fmla="*/ 2147483647 w 5718"/>
              <a:gd name="T41" fmla="*/ 2147483647 h 1880"/>
              <a:gd name="T42" fmla="*/ 2147483647 w 5718"/>
              <a:gd name="T43" fmla="*/ 2147483647 h 1880"/>
              <a:gd name="T44" fmla="*/ 2147483647 w 5718"/>
              <a:gd name="T45" fmla="*/ 2147483647 h 1880"/>
              <a:gd name="T46" fmla="*/ 2147483647 w 5718"/>
              <a:gd name="T47" fmla="*/ 2147483647 h 1880"/>
              <a:gd name="T48" fmla="*/ 2147483647 w 5718"/>
              <a:gd name="T49" fmla="*/ 2147483647 h 1880"/>
              <a:gd name="T50" fmla="*/ 2147483647 w 5718"/>
              <a:gd name="T51" fmla="*/ 2147483647 h 1880"/>
              <a:gd name="T52" fmla="*/ 2147483647 w 5718"/>
              <a:gd name="T53" fmla="*/ 2147483647 h 1880"/>
              <a:gd name="T54" fmla="*/ 2147483647 w 5718"/>
              <a:gd name="T55" fmla="*/ 2147483647 h 1880"/>
              <a:gd name="T56" fmla="*/ 2147483647 w 5718"/>
              <a:gd name="T57" fmla="*/ 2147483647 h 1880"/>
              <a:gd name="T58" fmla="*/ 2147483647 w 5718"/>
              <a:gd name="T59" fmla="*/ 2147483647 h 1880"/>
              <a:gd name="T60" fmla="*/ 2147483647 w 5718"/>
              <a:gd name="T61" fmla="*/ 2147483647 h 1880"/>
              <a:gd name="T62" fmla="*/ 2147483647 w 5718"/>
              <a:gd name="T63" fmla="*/ 2147483647 h 1880"/>
              <a:gd name="T64" fmla="*/ 2147483647 w 5718"/>
              <a:gd name="T65" fmla="*/ 2147483647 h 1880"/>
              <a:gd name="T66" fmla="*/ 2147483647 w 5718"/>
              <a:gd name="T67" fmla="*/ 2147483647 h 1880"/>
              <a:gd name="T68" fmla="*/ 2147483647 w 5718"/>
              <a:gd name="T69" fmla="*/ 2147483647 h 1880"/>
              <a:gd name="T70" fmla="*/ 2147483647 w 5718"/>
              <a:gd name="T71" fmla="*/ 2147483647 h 1880"/>
              <a:gd name="T72" fmla="*/ 2147483647 w 5718"/>
              <a:gd name="T73" fmla="*/ 2147483647 h 1880"/>
              <a:gd name="T74" fmla="*/ 2147483647 w 5718"/>
              <a:gd name="T75" fmla="*/ 2147483647 h 1880"/>
              <a:gd name="T76" fmla="*/ 2147483647 w 5718"/>
              <a:gd name="T77" fmla="*/ 2147483647 h 1880"/>
              <a:gd name="T78" fmla="*/ 2147483647 w 5718"/>
              <a:gd name="T79" fmla="*/ 2147483647 h 1880"/>
              <a:gd name="T80" fmla="*/ 2147483647 w 5718"/>
              <a:gd name="T81" fmla="*/ 2147483647 h 1880"/>
              <a:gd name="T82" fmla="*/ 2147483647 w 5718"/>
              <a:gd name="T83" fmla="*/ 2147483647 h 1880"/>
              <a:gd name="T84" fmla="*/ 2147483647 w 5718"/>
              <a:gd name="T85" fmla="*/ 2147483647 h 1880"/>
              <a:gd name="T86" fmla="*/ 2147483647 w 5718"/>
              <a:gd name="T87" fmla="*/ 2147483647 h 1880"/>
              <a:gd name="T88" fmla="*/ 2147483647 w 5718"/>
              <a:gd name="T89" fmla="*/ 2147483647 h 1880"/>
              <a:gd name="T90" fmla="*/ 2147483647 w 5718"/>
              <a:gd name="T91" fmla="*/ 2147483647 h 1880"/>
              <a:gd name="T92" fmla="*/ 2147483647 w 5718"/>
              <a:gd name="T93" fmla="*/ 2147483647 h 1880"/>
              <a:gd name="T94" fmla="*/ 2147483647 w 5718"/>
              <a:gd name="T95" fmla="*/ 2147483647 h 1880"/>
              <a:gd name="T96" fmla="*/ 2147483647 w 5718"/>
              <a:gd name="T97" fmla="*/ 2147483647 h 1880"/>
              <a:gd name="T98" fmla="*/ 2147483647 w 5718"/>
              <a:gd name="T99" fmla="*/ 2147483647 h 1880"/>
              <a:gd name="T100" fmla="*/ 2147483647 w 5718"/>
              <a:gd name="T101" fmla="*/ 2147483647 h 1880"/>
              <a:gd name="T102" fmla="*/ 2147483647 w 5718"/>
              <a:gd name="T103" fmla="*/ 2147483647 h 1880"/>
              <a:gd name="T104" fmla="*/ 2147483647 w 5718"/>
              <a:gd name="T105" fmla="*/ 2147483647 h 1880"/>
              <a:gd name="T106" fmla="*/ 0 w 5718"/>
              <a:gd name="T107" fmla="*/ 2147483647 h 18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18" h="1880">
                <a:moveTo>
                  <a:pt x="0" y="28"/>
                </a:moveTo>
                <a:lnTo>
                  <a:pt x="71" y="20"/>
                </a:lnTo>
                <a:lnTo>
                  <a:pt x="141" y="13"/>
                </a:lnTo>
                <a:lnTo>
                  <a:pt x="212" y="7"/>
                </a:lnTo>
                <a:lnTo>
                  <a:pt x="285" y="4"/>
                </a:lnTo>
                <a:lnTo>
                  <a:pt x="358" y="2"/>
                </a:lnTo>
                <a:lnTo>
                  <a:pt x="433" y="0"/>
                </a:lnTo>
                <a:lnTo>
                  <a:pt x="505" y="2"/>
                </a:lnTo>
                <a:lnTo>
                  <a:pt x="578" y="7"/>
                </a:lnTo>
                <a:lnTo>
                  <a:pt x="651" y="15"/>
                </a:lnTo>
                <a:lnTo>
                  <a:pt x="722" y="26"/>
                </a:lnTo>
                <a:lnTo>
                  <a:pt x="757" y="34"/>
                </a:lnTo>
                <a:lnTo>
                  <a:pt x="792" y="41"/>
                </a:lnTo>
                <a:lnTo>
                  <a:pt x="826" y="49"/>
                </a:lnTo>
                <a:lnTo>
                  <a:pt x="859" y="60"/>
                </a:lnTo>
                <a:lnTo>
                  <a:pt x="893" y="69"/>
                </a:lnTo>
                <a:lnTo>
                  <a:pt x="925" y="82"/>
                </a:lnTo>
                <a:lnTo>
                  <a:pt x="958" y="95"/>
                </a:lnTo>
                <a:lnTo>
                  <a:pt x="988" y="109"/>
                </a:lnTo>
                <a:lnTo>
                  <a:pt x="1019" y="123"/>
                </a:lnTo>
                <a:lnTo>
                  <a:pt x="1049" y="140"/>
                </a:lnTo>
                <a:lnTo>
                  <a:pt x="1078" y="159"/>
                </a:lnTo>
                <a:lnTo>
                  <a:pt x="1106" y="178"/>
                </a:lnTo>
                <a:lnTo>
                  <a:pt x="1134" y="195"/>
                </a:lnTo>
                <a:lnTo>
                  <a:pt x="1161" y="212"/>
                </a:lnTo>
                <a:lnTo>
                  <a:pt x="1189" y="226"/>
                </a:lnTo>
                <a:lnTo>
                  <a:pt x="1218" y="238"/>
                </a:lnTo>
                <a:lnTo>
                  <a:pt x="1248" y="249"/>
                </a:lnTo>
                <a:lnTo>
                  <a:pt x="1278" y="260"/>
                </a:lnTo>
                <a:lnTo>
                  <a:pt x="1308" y="268"/>
                </a:lnTo>
                <a:lnTo>
                  <a:pt x="1340" y="275"/>
                </a:lnTo>
                <a:lnTo>
                  <a:pt x="1401" y="286"/>
                </a:lnTo>
                <a:lnTo>
                  <a:pt x="1465" y="294"/>
                </a:lnTo>
                <a:lnTo>
                  <a:pt x="1530" y="300"/>
                </a:lnTo>
                <a:lnTo>
                  <a:pt x="1594" y="303"/>
                </a:lnTo>
                <a:lnTo>
                  <a:pt x="1660" y="307"/>
                </a:lnTo>
                <a:lnTo>
                  <a:pt x="1724" y="311"/>
                </a:lnTo>
                <a:lnTo>
                  <a:pt x="1789" y="316"/>
                </a:lnTo>
                <a:lnTo>
                  <a:pt x="1853" y="324"/>
                </a:lnTo>
                <a:lnTo>
                  <a:pt x="1885" y="328"/>
                </a:lnTo>
                <a:lnTo>
                  <a:pt x="1916" y="333"/>
                </a:lnTo>
                <a:lnTo>
                  <a:pt x="1948" y="341"/>
                </a:lnTo>
                <a:lnTo>
                  <a:pt x="1979" y="348"/>
                </a:lnTo>
                <a:lnTo>
                  <a:pt x="2009" y="356"/>
                </a:lnTo>
                <a:lnTo>
                  <a:pt x="2039" y="367"/>
                </a:lnTo>
                <a:lnTo>
                  <a:pt x="2069" y="378"/>
                </a:lnTo>
                <a:lnTo>
                  <a:pt x="2098" y="391"/>
                </a:lnTo>
                <a:lnTo>
                  <a:pt x="2148" y="416"/>
                </a:lnTo>
                <a:lnTo>
                  <a:pt x="2199" y="436"/>
                </a:lnTo>
                <a:lnTo>
                  <a:pt x="2254" y="455"/>
                </a:lnTo>
                <a:lnTo>
                  <a:pt x="2308" y="472"/>
                </a:lnTo>
                <a:lnTo>
                  <a:pt x="2364" y="487"/>
                </a:lnTo>
                <a:lnTo>
                  <a:pt x="2420" y="502"/>
                </a:lnTo>
                <a:lnTo>
                  <a:pt x="2478" y="513"/>
                </a:lnTo>
                <a:lnTo>
                  <a:pt x="2536" y="524"/>
                </a:lnTo>
                <a:lnTo>
                  <a:pt x="2654" y="541"/>
                </a:lnTo>
                <a:lnTo>
                  <a:pt x="2776" y="558"/>
                </a:lnTo>
                <a:lnTo>
                  <a:pt x="2898" y="571"/>
                </a:lnTo>
                <a:lnTo>
                  <a:pt x="3019" y="586"/>
                </a:lnTo>
                <a:lnTo>
                  <a:pt x="3141" y="601"/>
                </a:lnTo>
                <a:lnTo>
                  <a:pt x="3261" y="620"/>
                </a:lnTo>
                <a:lnTo>
                  <a:pt x="3320" y="631"/>
                </a:lnTo>
                <a:lnTo>
                  <a:pt x="3378" y="644"/>
                </a:lnTo>
                <a:lnTo>
                  <a:pt x="3436" y="657"/>
                </a:lnTo>
                <a:lnTo>
                  <a:pt x="3493" y="674"/>
                </a:lnTo>
                <a:lnTo>
                  <a:pt x="3549" y="691"/>
                </a:lnTo>
                <a:lnTo>
                  <a:pt x="3603" y="711"/>
                </a:lnTo>
                <a:lnTo>
                  <a:pt x="3656" y="734"/>
                </a:lnTo>
                <a:lnTo>
                  <a:pt x="3707" y="758"/>
                </a:lnTo>
                <a:lnTo>
                  <a:pt x="3757" y="785"/>
                </a:lnTo>
                <a:lnTo>
                  <a:pt x="3806" y="814"/>
                </a:lnTo>
                <a:lnTo>
                  <a:pt x="3853" y="848"/>
                </a:lnTo>
                <a:lnTo>
                  <a:pt x="3899" y="884"/>
                </a:lnTo>
                <a:lnTo>
                  <a:pt x="3921" y="903"/>
                </a:lnTo>
                <a:lnTo>
                  <a:pt x="3943" y="919"/>
                </a:lnTo>
                <a:lnTo>
                  <a:pt x="3966" y="936"/>
                </a:lnTo>
                <a:lnTo>
                  <a:pt x="3991" y="951"/>
                </a:lnTo>
                <a:lnTo>
                  <a:pt x="4039" y="981"/>
                </a:lnTo>
                <a:lnTo>
                  <a:pt x="4091" y="1007"/>
                </a:lnTo>
                <a:lnTo>
                  <a:pt x="4142" y="1032"/>
                </a:lnTo>
                <a:lnTo>
                  <a:pt x="4197" y="1054"/>
                </a:lnTo>
                <a:lnTo>
                  <a:pt x="4251" y="1075"/>
                </a:lnTo>
                <a:lnTo>
                  <a:pt x="4305" y="1095"/>
                </a:lnTo>
                <a:lnTo>
                  <a:pt x="4416" y="1131"/>
                </a:lnTo>
                <a:lnTo>
                  <a:pt x="4524" y="1167"/>
                </a:lnTo>
                <a:lnTo>
                  <a:pt x="4577" y="1185"/>
                </a:lnTo>
                <a:lnTo>
                  <a:pt x="4629" y="1206"/>
                </a:lnTo>
                <a:lnTo>
                  <a:pt x="4679" y="1226"/>
                </a:lnTo>
                <a:lnTo>
                  <a:pt x="4727" y="1249"/>
                </a:lnTo>
                <a:lnTo>
                  <a:pt x="4792" y="1281"/>
                </a:lnTo>
                <a:lnTo>
                  <a:pt x="4856" y="1313"/>
                </a:lnTo>
                <a:lnTo>
                  <a:pt x="4919" y="1341"/>
                </a:lnTo>
                <a:lnTo>
                  <a:pt x="4982" y="1369"/>
                </a:lnTo>
                <a:lnTo>
                  <a:pt x="5045" y="1395"/>
                </a:lnTo>
                <a:lnTo>
                  <a:pt x="5107" y="1419"/>
                </a:lnTo>
                <a:lnTo>
                  <a:pt x="5168" y="1444"/>
                </a:lnTo>
                <a:lnTo>
                  <a:pt x="5230" y="1464"/>
                </a:lnTo>
                <a:lnTo>
                  <a:pt x="5290" y="1485"/>
                </a:lnTo>
                <a:lnTo>
                  <a:pt x="5351" y="1505"/>
                </a:lnTo>
                <a:lnTo>
                  <a:pt x="5411" y="1522"/>
                </a:lnTo>
                <a:lnTo>
                  <a:pt x="5473" y="1539"/>
                </a:lnTo>
                <a:lnTo>
                  <a:pt x="5533" y="1556"/>
                </a:lnTo>
                <a:lnTo>
                  <a:pt x="5594" y="1569"/>
                </a:lnTo>
                <a:lnTo>
                  <a:pt x="5656" y="1582"/>
                </a:lnTo>
                <a:lnTo>
                  <a:pt x="5718" y="1595"/>
                </a:lnTo>
                <a:lnTo>
                  <a:pt x="5718" y="1831"/>
                </a:lnTo>
                <a:lnTo>
                  <a:pt x="5606" y="1848"/>
                </a:lnTo>
                <a:lnTo>
                  <a:pt x="5494" y="1859"/>
                </a:lnTo>
                <a:lnTo>
                  <a:pt x="5381" y="1869"/>
                </a:lnTo>
                <a:lnTo>
                  <a:pt x="5267" y="1876"/>
                </a:lnTo>
                <a:lnTo>
                  <a:pt x="5151" y="1878"/>
                </a:lnTo>
                <a:lnTo>
                  <a:pt x="5037" y="1880"/>
                </a:lnTo>
                <a:lnTo>
                  <a:pt x="4921" y="1878"/>
                </a:lnTo>
                <a:lnTo>
                  <a:pt x="4805" y="1874"/>
                </a:lnTo>
                <a:lnTo>
                  <a:pt x="4689" y="1869"/>
                </a:lnTo>
                <a:lnTo>
                  <a:pt x="4573" y="1863"/>
                </a:lnTo>
                <a:lnTo>
                  <a:pt x="4459" y="1854"/>
                </a:lnTo>
                <a:lnTo>
                  <a:pt x="4344" y="1846"/>
                </a:lnTo>
                <a:lnTo>
                  <a:pt x="4118" y="1826"/>
                </a:lnTo>
                <a:lnTo>
                  <a:pt x="3899" y="1803"/>
                </a:lnTo>
                <a:lnTo>
                  <a:pt x="3669" y="1779"/>
                </a:lnTo>
                <a:lnTo>
                  <a:pt x="3431" y="1753"/>
                </a:lnTo>
                <a:lnTo>
                  <a:pt x="3188" y="1723"/>
                </a:lnTo>
                <a:lnTo>
                  <a:pt x="2939" y="1691"/>
                </a:lnTo>
                <a:lnTo>
                  <a:pt x="2813" y="1672"/>
                </a:lnTo>
                <a:lnTo>
                  <a:pt x="2687" y="1652"/>
                </a:lnTo>
                <a:lnTo>
                  <a:pt x="2561" y="1631"/>
                </a:lnTo>
                <a:lnTo>
                  <a:pt x="2434" y="1608"/>
                </a:lnTo>
                <a:lnTo>
                  <a:pt x="2307" y="1582"/>
                </a:lnTo>
                <a:lnTo>
                  <a:pt x="2179" y="1556"/>
                </a:lnTo>
                <a:lnTo>
                  <a:pt x="2052" y="1528"/>
                </a:lnTo>
                <a:lnTo>
                  <a:pt x="1925" y="1498"/>
                </a:lnTo>
                <a:lnTo>
                  <a:pt x="1797" y="1466"/>
                </a:lnTo>
                <a:lnTo>
                  <a:pt x="1672" y="1431"/>
                </a:lnTo>
                <a:lnTo>
                  <a:pt x="1547" y="1393"/>
                </a:lnTo>
                <a:lnTo>
                  <a:pt x="1423" y="1354"/>
                </a:lnTo>
                <a:lnTo>
                  <a:pt x="1300" y="1313"/>
                </a:lnTo>
                <a:lnTo>
                  <a:pt x="1178" y="1268"/>
                </a:lnTo>
                <a:lnTo>
                  <a:pt x="1056" y="1219"/>
                </a:lnTo>
                <a:lnTo>
                  <a:pt x="938" y="1168"/>
                </a:lnTo>
                <a:lnTo>
                  <a:pt x="822" y="1116"/>
                </a:lnTo>
                <a:lnTo>
                  <a:pt x="706" y="1058"/>
                </a:lnTo>
                <a:lnTo>
                  <a:pt x="649" y="1030"/>
                </a:lnTo>
                <a:lnTo>
                  <a:pt x="593" y="998"/>
                </a:lnTo>
                <a:lnTo>
                  <a:pt x="537" y="966"/>
                </a:lnTo>
                <a:lnTo>
                  <a:pt x="483" y="934"/>
                </a:lnTo>
                <a:lnTo>
                  <a:pt x="428" y="903"/>
                </a:lnTo>
                <a:lnTo>
                  <a:pt x="374" y="867"/>
                </a:lnTo>
                <a:lnTo>
                  <a:pt x="321" y="833"/>
                </a:lnTo>
                <a:lnTo>
                  <a:pt x="268" y="798"/>
                </a:lnTo>
                <a:lnTo>
                  <a:pt x="216" y="760"/>
                </a:lnTo>
                <a:lnTo>
                  <a:pt x="165" y="723"/>
                </a:lnTo>
                <a:lnTo>
                  <a:pt x="115" y="683"/>
                </a:lnTo>
                <a:lnTo>
                  <a:pt x="66" y="644"/>
                </a:lnTo>
                <a:lnTo>
                  <a:pt x="55" y="635"/>
                </a:lnTo>
                <a:lnTo>
                  <a:pt x="46" y="625"/>
                </a:lnTo>
                <a:lnTo>
                  <a:pt x="38" y="612"/>
                </a:lnTo>
                <a:lnTo>
                  <a:pt x="29" y="599"/>
                </a:lnTo>
                <a:lnTo>
                  <a:pt x="20" y="584"/>
                </a:lnTo>
                <a:lnTo>
                  <a:pt x="13" y="567"/>
                </a:lnTo>
                <a:lnTo>
                  <a:pt x="8" y="549"/>
                </a:lnTo>
                <a:lnTo>
                  <a:pt x="0" y="530"/>
                </a:lnTo>
                <a:lnTo>
                  <a:pt x="0" y="28"/>
                </a:lnTo>
                <a:close/>
              </a:path>
            </a:pathLst>
          </a:custGeom>
          <a:solidFill>
            <a:srgbClr val="89E4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2" name="Freeform 142"/>
          <p:cNvSpPr>
            <a:spLocks/>
          </p:cNvSpPr>
          <p:nvPr/>
        </p:nvSpPr>
        <p:spPr bwMode="auto">
          <a:xfrm>
            <a:off x="31750" y="4224338"/>
            <a:ext cx="9959975" cy="3228975"/>
          </a:xfrm>
          <a:custGeom>
            <a:avLst/>
            <a:gdLst>
              <a:gd name="T0" fmla="*/ 2147483647 w 5718"/>
              <a:gd name="T1" fmla="*/ 2147483647 h 2058"/>
              <a:gd name="T2" fmla="*/ 2147483647 w 5718"/>
              <a:gd name="T3" fmla="*/ 2147483647 h 2058"/>
              <a:gd name="T4" fmla="*/ 2147483647 w 5718"/>
              <a:gd name="T5" fmla="*/ 2147483647 h 2058"/>
              <a:gd name="T6" fmla="*/ 2147483647 w 5718"/>
              <a:gd name="T7" fmla="*/ 2147483647 h 2058"/>
              <a:gd name="T8" fmla="*/ 2147483647 w 5718"/>
              <a:gd name="T9" fmla="*/ 2147483647 h 2058"/>
              <a:gd name="T10" fmla="*/ 2147483647 w 5718"/>
              <a:gd name="T11" fmla="*/ 2147483647 h 2058"/>
              <a:gd name="T12" fmla="*/ 2147483647 w 5718"/>
              <a:gd name="T13" fmla="*/ 2147483647 h 2058"/>
              <a:gd name="T14" fmla="*/ 2147483647 w 5718"/>
              <a:gd name="T15" fmla="*/ 2147483647 h 2058"/>
              <a:gd name="T16" fmla="*/ 2147483647 w 5718"/>
              <a:gd name="T17" fmla="*/ 2147483647 h 2058"/>
              <a:gd name="T18" fmla="*/ 2147483647 w 5718"/>
              <a:gd name="T19" fmla="*/ 2147483647 h 2058"/>
              <a:gd name="T20" fmla="*/ 2147483647 w 5718"/>
              <a:gd name="T21" fmla="*/ 2147483647 h 2058"/>
              <a:gd name="T22" fmla="*/ 2147483647 w 5718"/>
              <a:gd name="T23" fmla="*/ 2147483647 h 2058"/>
              <a:gd name="T24" fmla="*/ 2147483647 w 5718"/>
              <a:gd name="T25" fmla="*/ 2147483647 h 2058"/>
              <a:gd name="T26" fmla="*/ 2147483647 w 5718"/>
              <a:gd name="T27" fmla="*/ 2147483647 h 2058"/>
              <a:gd name="T28" fmla="*/ 2147483647 w 5718"/>
              <a:gd name="T29" fmla="*/ 2147483647 h 2058"/>
              <a:gd name="T30" fmla="*/ 2147483647 w 5718"/>
              <a:gd name="T31" fmla="*/ 2147483647 h 2058"/>
              <a:gd name="T32" fmla="*/ 2147483647 w 5718"/>
              <a:gd name="T33" fmla="*/ 2147483647 h 2058"/>
              <a:gd name="T34" fmla="*/ 2147483647 w 5718"/>
              <a:gd name="T35" fmla="*/ 2147483647 h 2058"/>
              <a:gd name="T36" fmla="*/ 2147483647 w 5718"/>
              <a:gd name="T37" fmla="*/ 2147483647 h 2058"/>
              <a:gd name="T38" fmla="*/ 2147483647 w 5718"/>
              <a:gd name="T39" fmla="*/ 2147483647 h 2058"/>
              <a:gd name="T40" fmla="*/ 2147483647 w 5718"/>
              <a:gd name="T41" fmla="*/ 2147483647 h 2058"/>
              <a:gd name="T42" fmla="*/ 2147483647 w 5718"/>
              <a:gd name="T43" fmla="*/ 2147483647 h 2058"/>
              <a:gd name="T44" fmla="*/ 2147483647 w 5718"/>
              <a:gd name="T45" fmla="*/ 2147483647 h 2058"/>
              <a:gd name="T46" fmla="*/ 2147483647 w 5718"/>
              <a:gd name="T47" fmla="*/ 2147483647 h 2058"/>
              <a:gd name="T48" fmla="*/ 2147483647 w 5718"/>
              <a:gd name="T49" fmla="*/ 2147483647 h 2058"/>
              <a:gd name="T50" fmla="*/ 2147483647 w 5718"/>
              <a:gd name="T51" fmla="*/ 2147483647 h 2058"/>
              <a:gd name="T52" fmla="*/ 2147483647 w 5718"/>
              <a:gd name="T53" fmla="*/ 2147483647 h 2058"/>
              <a:gd name="T54" fmla="*/ 2147483647 w 5718"/>
              <a:gd name="T55" fmla="*/ 2147483647 h 2058"/>
              <a:gd name="T56" fmla="*/ 2147483647 w 5718"/>
              <a:gd name="T57" fmla="*/ 2147483647 h 2058"/>
              <a:gd name="T58" fmla="*/ 2147483647 w 5718"/>
              <a:gd name="T59" fmla="*/ 2147483647 h 2058"/>
              <a:gd name="T60" fmla="*/ 2147483647 w 5718"/>
              <a:gd name="T61" fmla="*/ 2147483647 h 2058"/>
              <a:gd name="T62" fmla="*/ 2147483647 w 5718"/>
              <a:gd name="T63" fmla="*/ 2147483647 h 2058"/>
              <a:gd name="T64" fmla="*/ 2147483647 w 5718"/>
              <a:gd name="T65" fmla="*/ 2147483647 h 2058"/>
              <a:gd name="T66" fmla="*/ 2147483647 w 5718"/>
              <a:gd name="T67" fmla="*/ 2147483647 h 2058"/>
              <a:gd name="T68" fmla="*/ 2147483647 w 5718"/>
              <a:gd name="T69" fmla="*/ 2147483647 h 2058"/>
              <a:gd name="T70" fmla="*/ 2147483647 w 5718"/>
              <a:gd name="T71" fmla="*/ 2147483647 h 2058"/>
              <a:gd name="T72" fmla="*/ 2147483647 w 5718"/>
              <a:gd name="T73" fmla="*/ 2147483647 h 2058"/>
              <a:gd name="T74" fmla="*/ 2147483647 w 5718"/>
              <a:gd name="T75" fmla="*/ 2147483647 h 2058"/>
              <a:gd name="T76" fmla="*/ 2147483647 w 5718"/>
              <a:gd name="T77" fmla="*/ 2147483647 h 2058"/>
              <a:gd name="T78" fmla="*/ 2147483647 w 5718"/>
              <a:gd name="T79" fmla="*/ 2147483647 h 2058"/>
              <a:gd name="T80" fmla="*/ 2147483647 w 5718"/>
              <a:gd name="T81" fmla="*/ 2147483647 h 2058"/>
              <a:gd name="T82" fmla="*/ 2147483647 w 5718"/>
              <a:gd name="T83" fmla="*/ 2147483647 h 2058"/>
              <a:gd name="T84" fmla="*/ 2147483647 w 5718"/>
              <a:gd name="T85" fmla="*/ 2147483647 h 2058"/>
              <a:gd name="T86" fmla="*/ 2147483647 w 5718"/>
              <a:gd name="T87" fmla="*/ 2147483647 h 2058"/>
              <a:gd name="T88" fmla="*/ 2147483647 w 5718"/>
              <a:gd name="T89" fmla="*/ 2147483647 h 2058"/>
              <a:gd name="T90" fmla="*/ 2147483647 w 5718"/>
              <a:gd name="T91" fmla="*/ 2147483647 h 2058"/>
              <a:gd name="T92" fmla="*/ 2147483647 w 5718"/>
              <a:gd name="T93" fmla="*/ 2147483647 h 2058"/>
              <a:gd name="T94" fmla="*/ 2147483647 w 5718"/>
              <a:gd name="T95" fmla="*/ 2147483647 h 2058"/>
              <a:gd name="T96" fmla="*/ 2147483647 w 5718"/>
              <a:gd name="T97" fmla="*/ 2147483647 h 2058"/>
              <a:gd name="T98" fmla="*/ 2147483647 w 5718"/>
              <a:gd name="T99" fmla="*/ 2147483647 h 2058"/>
              <a:gd name="T100" fmla="*/ 0 w 5718"/>
              <a:gd name="T101" fmla="*/ 2147483647 h 20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718" h="2058">
                <a:moveTo>
                  <a:pt x="0" y="0"/>
                </a:moveTo>
                <a:lnTo>
                  <a:pt x="102" y="9"/>
                </a:lnTo>
                <a:lnTo>
                  <a:pt x="202" y="21"/>
                </a:lnTo>
                <a:lnTo>
                  <a:pt x="302" y="35"/>
                </a:lnTo>
                <a:lnTo>
                  <a:pt x="402" y="50"/>
                </a:lnTo>
                <a:lnTo>
                  <a:pt x="501" y="64"/>
                </a:lnTo>
                <a:lnTo>
                  <a:pt x="601" y="77"/>
                </a:lnTo>
                <a:lnTo>
                  <a:pt x="650" y="80"/>
                </a:lnTo>
                <a:lnTo>
                  <a:pt x="700" y="84"/>
                </a:lnTo>
                <a:lnTo>
                  <a:pt x="749" y="86"/>
                </a:lnTo>
                <a:lnTo>
                  <a:pt x="797" y="88"/>
                </a:lnTo>
                <a:lnTo>
                  <a:pt x="799" y="94"/>
                </a:lnTo>
                <a:lnTo>
                  <a:pt x="800" y="99"/>
                </a:lnTo>
                <a:lnTo>
                  <a:pt x="805" y="105"/>
                </a:lnTo>
                <a:lnTo>
                  <a:pt x="809" y="110"/>
                </a:lnTo>
                <a:lnTo>
                  <a:pt x="813" y="116"/>
                </a:lnTo>
                <a:lnTo>
                  <a:pt x="817" y="122"/>
                </a:lnTo>
                <a:lnTo>
                  <a:pt x="823" y="123"/>
                </a:lnTo>
                <a:lnTo>
                  <a:pt x="826" y="125"/>
                </a:lnTo>
                <a:lnTo>
                  <a:pt x="825" y="150"/>
                </a:lnTo>
                <a:lnTo>
                  <a:pt x="822" y="172"/>
                </a:lnTo>
                <a:lnTo>
                  <a:pt x="816" y="197"/>
                </a:lnTo>
                <a:lnTo>
                  <a:pt x="809" y="219"/>
                </a:lnTo>
                <a:lnTo>
                  <a:pt x="800" y="241"/>
                </a:lnTo>
                <a:lnTo>
                  <a:pt x="790" y="266"/>
                </a:lnTo>
                <a:lnTo>
                  <a:pt x="779" y="288"/>
                </a:lnTo>
                <a:lnTo>
                  <a:pt x="766" y="309"/>
                </a:lnTo>
                <a:lnTo>
                  <a:pt x="740" y="352"/>
                </a:lnTo>
                <a:lnTo>
                  <a:pt x="713" y="393"/>
                </a:lnTo>
                <a:lnTo>
                  <a:pt x="686" y="431"/>
                </a:lnTo>
                <a:lnTo>
                  <a:pt x="663" y="466"/>
                </a:lnTo>
                <a:lnTo>
                  <a:pt x="760" y="472"/>
                </a:lnTo>
                <a:lnTo>
                  <a:pt x="860" y="477"/>
                </a:lnTo>
                <a:lnTo>
                  <a:pt x="960" y="481"/>
                </a:lnTo>
                <a:lnTo>
                  <a:pt x="1062" y="483"/>
                </a:lnTo>
                <a:lnTo>
                  <a:pt x="1267" y="485"/>
                </a:lnTo>
                <a:lnTo>
                  <a:pt x="1473" y="487"/>
                </a:lnTo>
                <a:lnTo>
                  <a:pt x="1683" y="487"/>
                </a:lnTo>
                <a:lnTo>
                  <a:pt x="1893" y="489"/>
                </a:lnTo>
                <a:lnTo>
                  <a:pt x="1999" y="491"/>
                </a:lnTo>
                <a:lnTo>
                  <a:pt x="2105" y="492"/>
                </a:lnTo>
                <a:lnTo>
                  <a:pt x="2209" y="496"/>
                </a:lnTo>
                <a:lnTo>
                  <a:pt x="2315" y="502"/>
                </a:lnTo>
                <a:lnTo>
                  <a:pt x="2421" y="507"/>
                </a:lnTo>
                <a:lnTo>
                  <a:pt x="2526" y="517"/>
                </a:lnTo>
                <a:lnTo>
                  <a:pt x="2630" y="526"/>
                </a:lnTo>
                <a:lnTo>
                  <a:pt x="2735" y="537"/>
                </a:lnTo>
                <a:lnTo>
                  <a:pt x="2839" y="552"/>
                </a:lnTo>
                <a:lnTo>
                  <a:pt x="2942" y="569"/>
                </a:lnTo>
                <a:lnTo>
                  <a:pt x="3044" y="588"/>
                </a:lnTo>
                <a:lnTo>
                  <a:pt x="3145" y="609"/>
                </a:lnTo>
                <a:lnTo>
                  <a:pt x="3245" y="635"/>
                </a:lnTo>
                <a:lnTo>
                  <a:pt x="3345" y="663"/>
                </a:lnTo>
                <a:lnTo>
                  <a:pt x="3444" y="693"/>
                </a:lnTo>
                <a:lnTo>
                  <a:pt x="3541" y="728"/>
                </a:lnTo>
                <a:lnTo>
                  <a:pt x="3590" y="747"/>
                </a:lnTo>
                <a:lnTo>
                  <a:pt x="3637" y="768"/>
                </a:lnTo>
                <a:lnTo>
                  <a:pt x="3685" y="788"/>
                </a:lnTo>
                <a:lnTo>
                  <a:pt x="3732" y="809"/>
                </a:lnTo>
                <a:lnTo>
                  <a:pt x="3779" y="831"/>
                </a:lnTo>
                <a:lnTo>
                  <a:pt x="3826" y="856"/>
                </a:lnTo>
                <a:lnTo>
                  <a:pt x="3872" y="880"/>
                </a:lnTo>
                <a:lnTo>
                  <a:pt x="3918" y="906"/>
                </a:lnTo>
                <a:lnTo>
                  <a:pt x="4028" y="970"/>
                </a:lnTo>
                <a:lnTo>
                  <a:pt x="4138" y="1030"/>
                </a:lnTo>
                <a:lnTo>
                  <a:pt x="4248" y="1086"/>
                </a:lnTo>
                <a:lnTo>
                  <a:pt x="4360" y="1138"/>
                </a:lnTo>
                <a:lnTo>
                  <a:pt x="4471" y="1189"/>
                </a:lnTo>
                <a:lnTo>
                  <a:pt x="4583" y="1236"/>
                </a:lnTo>
                <a:lnTo>
                  <a:pt x="4695" y="1281"/>
                </a:lnTo>
                <a:lnTo>
                  <a:pt x="4806" y="1322"/>
                </a:lnTo>
                <a:lnTo>
                  <a:pt x="4919" y="1361"/>
                </a:lnTo>
                <a:lnTo>
                  <a:pt x="5032" y="1397"/>
                </a:lnTo>
                <a:lnTo>
                  <a:pt x="5145" y="1431"/>
                </a:lnTo>
                <a:lnTo>
                  <a:pt x="5258" y="1461"/>
                </a:lnTo>
                <a:lnTo>
                  <a:pt x="5373" y="1489"/>
                </a:lnTo>
                <a:lnTo>
                  <a:pt x="5487" y="1515"/>
                </a:lnTo>
                <a:lnTo>
                  <a:pt x="5602" y="1537"/>
                </a:lnTo>
                <a:lnTo>
                  <a:pt x="5718" y="1558"/>
                </a:lnTo>
                <a:lnTo>
                  <a:pt x="5718" y="1852"/>
                </a:lnTo>
                <a:lnTo>
                  <a:pt x="5594" y="1878"/>
                </a:lnTo>
                <a:lnTo>
                  <a:pt x="5471" y="1904"/>
                </a:lnTo>
                <a:lnTo>
                  <a:pt x="5347" y="1931"/>
                </a:lnTo>
                <a:lnTo>
                  <a:pt x="5224" y="1957"/>
                </a:lnTo>
                <a:lnTo>
                  <a:pt x="5099" y="1983"/>
                </a:lnTo>
                <a:lnTo>
                  <a:pt x="4975" y="2007"/>
                </a:lnTo>
                <a:lnTo>
                  <a:pt x="4851" y="2034"/>
                </a:lnTo>
                <a:lnTo>
                  <a:pt x="4725" y="2058"/>
                </a:lnTo>
                <a:lnTo>
                  <a:pt x="1179" y="2058"/>
                </a:lnTo>
                <a:lnTo>
                  <a:pt x="1156" y="2050"/>
                </a:lnTo>
                <a:lnTo>
                  <a:pt x="1132" y="2043"/>
                </a:lnTo>
                <a:lnTo>
                  <a:pt x="1108" y="2034"/>
                </a:lnTo>
                <a:lnTo>
                  <a:pt x="1085" y="2026"/>
                </a:lnTo>
                <a:lnTo>
                  <a:pt x="1061" y="2017"/>
                </a:lnTo>
                <a:lnTo>
                  <a:pt x="1038" y="2009"/>
                </a:lnTo>
                <a:lnTo>
                  <a:pt x="1013" y="2000"/>
                </a:lnTo>
                <a:lnTo>
                  <a:pt x="991" y="1990"/>
                </a:lnTo>
                <a:lnTo>
                  <a:pt x="939" y="1972"/>
                </a:lnTo>
                <a:lnTo>
                  <a:pt x="887" y="1951"/>
                </a:lnTo>
                <a:lnTo>
                  <a:pt x="837" y="1927"/>
                </a:lnTo>
                <a:lnTo>
                  <a:pt x="789" y="1904"/>
                </a:lnTo>
                <a:lnTo>
                  <a:pt x="742" y="1878"/>
                </a:lnTo>
                <a:lnTo>
                  <a:pt x="696" y="1850"/>
                </a:lnTo>
                <a:lnTo>
                  <a:pt x="650" y="1822"/>
                </a:lnTo>
                <a:lnTo>
                  <a:pt x="606" y="1790"/>
                </a:lnTo>
                <a:lnTo>
                  <a:pt x="561" y="1758"/>
                </a:lnTo>
                <a:lnTo>
                  <a:pt x="518" y="1725"/>
                </a:lnTo>
                <a:lnTo>
                  <a:pt x="477" y="1689"/>
                </a:lnTo>
                <a:lnTo>
                  <a:pt x="435" y="1653"/>
                </a:lnTo>
                <a:lnTo>
                  <a:pt x="394" y="1614"/>
                </a:lnTo>
                <a:lnTo>
                  <a:pt x="355" y="1573"/>
                </a:lnTo>
                <a:lnTo>
                  <a:pt x="315" y="1532"/>
                </a:lnTo>
                <a:lnTo>
                  <a:pt x="278" y="1487"/>
                </a:lnTo>
                <a:lnTo>
                  <a:pt x="275" y="1427"/>
                </a:lnTo>
                <a:lnTo>
                  <a:pt x="271" y="1367"/>
                </a:lnTo>
                <a:lnTo>
                  <a:pt x="267" y="1307"/>
                </a:lnTo>
                <a:lnTo>
                  <a:pt x="261" y="1247"/>
                </a:lnTo>
                <a:lnTo>
                  <a:pt x="249" y="1123"/>
                </a:lnTo>
                <a:lnTo>
                  <a:pt x="235" y="1002"/>
                </a:lnTo>
                <a:lnTo>
                  <a:pt x="222" y="878"/>
                </a:lnTo>
                <a:lnTo>
                  <a:pt x="211" y="756"/>
                </a:lnTo>
                <a:lnTo>
                  <a:pt x="206" y="697"/>
                </a:lnTo>
                <a:lnTo>
                  <a:pt x="204" y="635"/>
                </a:lnTo>
                <a:lnTo>
                  <a:pt x="201" y="575"/>
                </a:lnTo>
                <a:lnTo>
                  <a:pt x="201" y="517"/>
                </a:lnTo>
                <a:lnTo>
                  <a:pt x="195" y="524"/>
                </a:lnTo>
                <a:lnTo>
                  <a:pt x="189" y="535"/>
                </a:lnTo>
                <a:lnTo>
                  <a:pt x="186" y="549"/>
                </a:lnTo>
                <a:lnTo>
                  <a:pt x="184" y="562"/>
                </a:lnTo>
                <a:lnTo>
                  <a:pt x="179" y="592"/>
                </a:lnTo>
                <a:lnTo>
                  <a:pt x="178" y="625"/>
                </a:lnTo>
                <a:lnTo>
                  <a:pt x="181" y="706"/>
                </a:lnTo>
                <a:lnTo>
                  <a:pt x="188" y="792"/>
                </a:lnTo>
                <a:lnTo>
                  <a:pt x="191" y="837"/>
                </a:lnTo>
                <a:lnTo>
                  <a:pt x="192" y="880"/>
                </a:lnTo>
                <a:lnTo>
                  <a:pt x="192" y="923"/>
                </a:lnTo>
                <a:lnTo>
                  <a:pt x="191" y="964"/>
                </a:lnTo>
                <a:lnTo>
                  <a:pt x="189" y="985"/>
                </a:lnTo>
                <a:lnTo>
                  <a:pt x="186" y="1004"/>
                </a:lnTo>
                <a:lnTo>
                  <a:pt x="184" y="1020"/>
                </a:lnTo>
                <a:lnTo>
                  <a:pt x="179" y="1039"/>
                </a:lnTo>
                <a:lnTo>
                  <a:pt x="174" y="1054"/>
                </a:lnTo>
                <a:lnTo>
                  <a:pt x="168" y="1069"/>
                </a:lnTo>
                <a:lnTo>
                  <a:pt x="161" y="1084"/>
                </a:lnTo>
                <a:lnTo>
                  <a:pt x="152" y="1095"/>
                </a:lnTo>
                <a:lnTo>
                  <a:pt x="132" y="1071"/>
                </a:lnTo>
                <a:lnTo>
                  <a:pt x="113" y="1045"/>
                </a:lnTo>
                <a:lnTo>
                  <a:pt x="93" y="1020"/>
                </a:lnTo>
                <a:lnTo>
                  <a:pt x="75" y="994"/>
                </a:lnTo>
                <a:lnTo>
                  <a:pt x="56" y="970"/>
                </a:lnTo>
                <a:lnTo>
                  <a:pt x="38" y="946"/>
                </a:lnTo>
                <a:lnTo>
                  <a:pt x="19" y="921"/>
                </a:lnTo>
                <a:lnTo>
                  <a:pt x="0" y="897"/>
                </a:lnTo>
                <a:lnTo>
                  <a:pt x="0" y="0"/>
                </a:lnTo>
                <a:close/>
              </a:path>
            </a:pathLst>
          </a:custGeom>
          <a:solidFill>
            <a:srgbClr val="C6D4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3" name="Freeform 143"/>
          <p:cNvSpPr>
            <a:spLocks/>
          </p:cNvSpPr>
          <p:nvPr/>
        </p:nvSpPr>
        <p:spPr bwMode="auto">
          <a:xfrm>
            <a:off x="31750" y="4995863"/>
            <a:ext cx="9959975" cy="2457450"/>
          </a:xfrm>
          <a:custGeom>
            <a:avLst/>
            <a:gdLst>
              <a:gd name="T0" fmla="*/ 2147483647 w 5718"/>
              <a:gd name="T1" fmla="*/ 0 h 1566"/>
              <a:gd name="T2" fmla="*/ 2147483647 w 5718"/>
              <a:gd name="T3" fmla="*/ 2147483647 h 1566"/>
              <a:gd name="T4" fmla="*/ 2147483647 w 5718"/>
              <a:gd name="T5" fmla="*/ 2147483647 h 1566"/>
              <a:gd name="T6" fmla="*/ 2147483647 w 5718"/>
              <a:gd name="T7" fmla="*/ 2147483647 h 1566"/>
              <a:gd name="T8" fmla="*/ 2147483647 w 5718"/>
              <a:gd name="T9" fmla="*/ 2147483647 h 1566"/>
              <a:gd name="T10" fmla="*/ 2147483647 w 5718"/>
              <a:gd name="T11" fmla="*/ 2147483647 h 1566"/>
              <a:gd name="T12" fmla="*/ 2147483647 w 5718"/>
              <a:gd name="T13" fmla="*/ 2147483647 h 1566"/>
              <a:gd name="T14" fmla="*/ 2147483647 w 5718"/>
              <a:gd name="T15" fmla="*/ 2147483647 h 1566"/>
              <a:gd name="T16" fmla="*/ 2147483647 w 5718"/>
              <a:gd name="T17" fmla="*/ 2147483647 h 1566"/>
              <a:gd name="T18" fmla="*/ 2147483647 w 5718"/>
              <a:gd name="T19" fmla="*/ 2147483647 h 1566"/>
              <a:gd name="T20" fmla="*/ 2147483647 w 5718"/>
              <a:gd name="T21" fmla="*/ 2147483647 h 1566"/>
              <a:gd name="T22" fmla="*/ 2147483647 w 5718"/>
              <a:gd name="T23" fmla="*/ 2147483647 h 1566"/>
              <a:gd name="T24" fmla="*/ 2147483647 w 5718"/>
              <a:gd name="T25" fmla="*/ 2147483647 h 1566"/>
              <a:gd name="T26" fmla="*/ 2147483647 w 5718"/>
              <a:gd name="T27" fmla="*/ 2147483647 h 1566"/>
              <a:gd name="T28" fmla="*/ 2147483647 w 5718"/>
              <a:gd name="T29" fmla="*/ 2147483647 h 1566"/>
              <a:gd name="T30" fmla="*/ 2147483647 w 5718"/>
              <a:gd name="T31" fmla="*/ 2147483647 h 1566"/>
              <a:gd name="T32" fmla="*/ 2147483647 w 5718"/>
              <a:gd name="T33" fmla="*/ 2147483647 h 1566"/>
              <a:gd name="T34" fmla="*/ 2147483647 w 5718"/>
              <a:gd name="T35" fmla="*/ 2147483647 h 1566"/>
              <a:gd name="T36" fmla="*/ 2147483647 w 5718"/>
              <a:gd name="T37" fmla="*/ 2147483647 h 1566"/>
              <a:gd name="T38" fmla="*/ 2147483647 w 5718"/>
              <a:gd name="T39" fmla="*/ 2147483647 h 1566"/>
              <a:gd name="T40" fmla="*/ 2147483647 w 5718"/>
              <a:gd name="T41" fmla="*/ 2147483647 h 1566"/>
              <a:gd name="T42" fmla="*/ 2147483647 w 5718"/>
              <a:gd name="T43" fmla="*/ 2147483647 h 1566"/>
              <a:gd name="T44" fmla="*/ 2147483647 w 5718"/>
              <a:gd name="T45" fmla="*/ 2147483647 h 1566"/>
              <a:gd name="T46" fmla="*/ 2147483647 w 5718"/>
              <a:gd name="T47" fmla="*/ 2147483647 h 1566"/>
              <a:gd name="T48" fmla="*/ 2147483647 w 5718"/>
              <a:gd name="T49" fmla="*/ 2147483647 h 1566"/>
              <a:gd name="T50" fmla="*/ 2147483647 w 5718"/>
              <a:gd name="T51" fmla="*/ 2147483647 h 1566"/>
              <a:gd name="T52" fmla="*/ 2147483647 w 5718"/>
              <a:gd name="T53" fmla="*/ 2147483647 h 1566"/>
              <a:gd name="T54" fmla="*/ 2147483647 w 5718"/>
              <a:gd name="T55" fmla="*/ 2147483647 h 1566"/>
              <a:gd name="T56" fmla="*/ 2147483647 w 5718"/>
              <a:gd name="T57" fmla="*/ 2147483647 h 1566"/>
              <a:gd name="T58" fmla="*/ 2147483647 w 5718"/>
              <a:gd name="T59" fmla="*/ 2147483647 h 1566"/>
              <a:gd name="T60" fmla="*/ 2147483647 w 5718"/>
              <a:gd name="T61" fmla="*/ 2147483647 h 1566"/>
              <a:gd name="T62" fmla="*/ 2147483647 w 5718"/>
              <a:gd name="T63" fmla="*/ 2147483647 h 1566"/>
              <a:gd name="T64" fmla="*/ 2147483647 w 5718"/>
              <a:gd name="T65" fmla="*/ 2147483647 h 1566"/>
              <a:gd name="T66" fmla="*/ 2147483647 w 5718"/>
              <a:gd name="T67" fmla="*/ 2147483647 h 1566"/>
              <a:gd name="T68" fmla="*/ 2147483647 w 5718"/>
              <a:gd name="T69" fmla="*/ 2147483647 h 1566"/>
              <a:gd name="T70" fmla="*/ 2147483647 w 5718"/>
              <a:gd name="T71" fmla="*/ 2147483647 h 1566"/>
              <a:gd name="T72" fmla="*/ 2147483647 w 5718"/>
              <a:gd name="T73" fmla="*/ 2147483647 h 1566"/>
              <a:gd name="T74" fmla="*/ 2147483647 w 5718"/>
              <a:gd name="T75" fmla="*/ 2147483647 h 1566"/>
              <a:gd name="T76" fmla="*/ 2147483647 w 5718"/>
              <a:gd name="T77" fmla="*/ 2147483647 h 1566"/>
              <a:gd name="T78" fmla="*/ 2147483647 w 5718"/>
              <a:gd name="T79" fmla="*/ 2147483647 h 1566"/>
              <a:gd name="T80" fmla="*/ 2147483647 w 5718"/>
              <a:gd name="T81" fmla="*/ 2147483647 h 1566"/>
              <a:gd name="T82" fmla="*/ 2147483647 w 5718"/>
              <a:gd name="T83" fmla="*/ 2147483647 h 1566"/>
              <a:gd name="T84" fmla="*/ 2147483647 w 5718"/>
              <a:gd name="T85" fmla="*/ 2147483647 h 1566"/>
              <a:gd name="T86" fmla="*/ 2147483647 w 5718"/>
              <a:gd name="T87" fmla="*/ 2147483647 h 1566"/>
              <a:gd name="T88" fmla="*/ 2147483647 w 5718"/>
              <a:gd name="T89" fmla="*/ 2147483647 h 1566"/>
              <a:gd name="T90" fmla="*/ 2147483647 w 5718"/>
              <a:gd name="T91" fmla="*/ 2147483647 h 1566"/>
              <a:gd name="T92" fmla="*/ 2147483647 w 5718"/>
              <a:gd name="T93" fmla="*/ 2147483647 h 1566"/>
              <a:gd name="T94" fmla="*/ 2147483647 w 5718"/>
              <a:gd name="T95" fmla="*/ 2147483647 h 1566"/>
              <a:gd name="T96" fmla="*/ 2147483647 w 5718"/>
              <a:gd name="T97" fmla="*/ 2147483647 h 1566"/>
              <a:gd name="T98" fmla="*/ 2147483647 w 5718"/>
              <a:gd name="T99" fmla="*/ 2147483647 h 1566"/>
              <a:gd name="T100" fmla="*/ 2147483647 w 5718"/>
              <a:gd name="T101" fmla="*/ 2147483647 h 1566"/>
              <a:gd name="T102" fmla="*/ 2147483647 w 5718"/>
              <a:gd name="T103" fmla="*/ 2147483647 h 1566"/>
              <a:gd name="T104" fmla="*/ 2147483647 w 5718"/>
              <a:gd name="T105" fmla="*/ 2147483647 h 1566"/>
              <a:gd name="T106" fmla="*/ 2147483647 w 5718"/>
              <a:gd name="T107" fmla="*/ 2147483647 h 1566"/>
              <a:gd name="T108" fmla="*/ 2147483647 w 5718"/>
              <a:gd name="T109" fmla="*/ 2147483647 h 1566"/>
              <a:gd name="T110" fmla="*/ 2147483647 w 5718"/>
              <a:gd name="T111" fmla="*/ 2147483647 h 1566"/>
              <a:gd name="T112" fmla="*/ 2147483647 w 5718"/>
              <a:gd name="T113" fmla="*/ 2147483647 h 1566"/>
              <a:gd name="T114" fmla="*/ 2147483647 w 5718"/>
              <a:gd name="T115" fmla="*/ 2147483647 h 1566"/>
              <a:gd name="T116" fmla="*/ 0 w 5718"/>
              <a:gd name="T117" fmla="*/ 2147483647 h 156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718" h="1566">
                <a:moveTo>
                  <a:pt x="0" y="0"/>
                </a:moveTo>
                <a:lnTo>
                  <a:pt x="65" y="0"/>
                </a:lnTo>
                <a:lnTo>
                  <a:pt x="126" y="2"/>
                </a:lnTo>
                <a:lnTo>
                  <a:pt x="189" y="6"/>
                </a:lnTo>
                <a:lnTo>
                  <a:pt x="251" y="12"/>
                </a:lnTo>
                <a:lnTo>
                  <a:pt x="312" y="15"/>
                </a:lnTo>
                <a:lnTo>
                  <a:pt x="374" y="19"/>
                </a:lnTo>
                <a:lnTo>
                  <a:pt x="437" y="23"/>
                </a:lnTo>
                <a:lnTo>
                  <a:pt x="498" y="25"/>
                </a:lnTo>
                <a:lnTo>
                  <a:pt x="490" y="225"/>
                </a:lnTo>
                <a:lnTo>
                  <a:pt x="503" y="242"/>
                </a:lnTo>
                <a:lnTo>
                  <a:pt x="517" y="259"/>
                </a:lnTo>
                <a:lnTo>
                  <a:pt x="531" y="274"/>
                </a:lnTo>
                <a:lnTo>
                  <a:pt x="547" y="287"/>
                </a:lnTo>
                <a:lnTo>
                  <a:pt x="580" y="313"/>
                </a:lnTo>
                <a:lnTo>
                  <a:pt x="614" y="337"/>
                </a:lnTo>
                <a:lnTo>
                  <a:pt x="651" y="358"/>
                </a:lnTo>
                <a:lnTo>
                  <a:pt x="690" y="375"/>
                </a:lnTo>
                <a:lnTo>
                  <a:pt x="730" y="392"/>
                </a:lnTo>
                <a:lnTo>
                  <a:pt x="772" y="405"/>
                </a:lnTo>
                <a:lnTo>
                  <a:pt x="816" y="416"/>
                </a:lnTo>
                <a:lnTo>
                  <a:pt x="860" y="424"/>
                </a:lnTo>
                <a:lnTo>
                  <a:pt x="908" y="431"/>
                </a:lnTo>
                <a:lnTo>
                  <a:pt x="953" y="437"/>
                </a:lnTo>
                <a:lnTo>
                  <a:pt x="1002" y="440"/>
                </a:lnTo>
                <a:lnTo>
                  <a:pt x="1051" y="444"/>
                </a:lnTo>
                <a:lnTo>
                  <a:pt x="1099" y="444"/>
                </a:lnTo>
                <a:lnTo>
                  <a:pt x="1149" y="444"/>
                </a:lnTo>
                <a:lnTo>
                  <a:pt x="1248" y="442"/>
                </a:lnTo>
                <a:lnTo>
                  <a:pt x="1348" y="439"/>
                </a:lnTo>
                <a:lnTo>
                  <a:pt x="1445" y="431"/>
                </a:lnTo>
                <a:lnTo>
                  <a:pt x="1540" y="425"/>
                </a:lnTo>
                <a:lnTo>
                  <a:pt x="1631" y="422"/>
                </a:lnTo>
                <a:lnTo>
                  <a:pt x="1716" y="420"/>
                </a:lnTo>
                <a:lnTo>
                  <a:pt x="1757" y="420"/>
                </a:lnTo>
                <a:lnTo>
                  <a:pt x="1796" y="422"/>
                </a:lnTo>
                <a:lnTo>
                  <a:pt x="1832" y="424"/>
                </a:lnTo>
                <a:lnTo>
                  <a:pt x="1866" y="427"/>
                </a:lnTo>
                <a:lnTo>
                  <a:pt x="1883" y="431"/>
                </a:lnTo>
                <a:lnTo>
                  <a:pt x="1900" y="437"/>
                </a:lnTo>
                <a:lnTo>
                  <a:pt x="1919" y="444"/>
                </a:lnTo>
                <a:lnTo>
                  <a:pt x="1939" y="454"/>
                </a:lnTo>
                <a:lnTo>
                  <a:pt x="1981" y="478"/>
                </a:lnTo>
                <a:lnTo>
                  <a:pt x="2025" y="508"/>
                </a:lnTo>
                <a:lnTo>
                  <a:pt x="2071" y="543"/>
                </a:lnTo>
                <a:lnTo>
                  <a:pt x="2119" y="581"/>
                </a:lnTo>
                <a:lnTo>
                  <a:pt x="2169" y="622"/>
                </a:lnTo>
                <a:lnTo>
                  <a:pt x="2221" y="665"/>
                </a:lnTo>
                <a:lnTo>
                  <a:pt x="2272" y="708"/>
                </a:lnTo>
                <a:lnTo>
                  <a:pt x="2324" y="751"/>
                </a:lnTo>
                <a:lnTo>
                  <a:pt x="2375" y="793"/>
                </a:lnTo>
                <a:lnTo>
                  <a:pt x="2427" y="830"/>
                </a:lnTo>
                <a:lnTo>
                  <a:pt x="2477" y="864"/>
                </a:lnTo>
                <a:lnTo>
                  <a:pt x="2526" y="894"/>
                </a:lnTo>
                <a:lnTo>
                  <a:pt x="2550" y="905"/>
                </a:lnTo>
                <a:lnTo>
                  <a:pt x="2573" y="916"/>
                </a:lnTo>
                <a:lnTo>
                  <a:pt x="2596" y="925"/>
                </a:lnTo>
                <a:lnTo>
                  <a:pt x="2617" y="931"/>
                </a:lnTo>
                <a:lnTo>
                  <a:pt x="2710" y="955"/>
                </a:lnTo>
                <a:lnTo>
                  <a:pt x="2803" y="974"/>
                </a:lnTo>
                <a:lnTo>
                  <a:pt x="2896" y="991"/>
                </a:lnTo>
                <a:lnTo>
                  <a:pt x="2991" y="1002"/>
                </a:lnTo>
                <a:lnTo>
                  <a:pt x="3085" y="1013"/>
                </a:lnTo>
                <a:lnTo>
                  <a:pt x="3181" y="1021"/>
                </a:lnTo>
                <a:lnTo>
                  <a:pt x="3277" y="1025"/>
                </a:lnTo>
                <a:lnTo>
                  <a:pt x="3374" y="1028"/>
                </a:lnTo>
                <a:lnTo>
                  <a:pt x="3471" y="1028"/>
                </a:lnTo>
                <a:lnTo>
                  <a:pt x="3569" y="1028"/>
                </a:lnTo>
                <a:lnTo>
                  <a:pt x="3666" y="1027"/>
                </a:lnTo>
                <a:lnTo>
                  <a:pt x="3765" y="1023"/>
                </a:lnTo>
                <a:lnTo>
                  <a:pt x="3961" y="1012"/>
                </a:lnTo>
                <a:lnTo>
                  <a:pt x="4158" y="999"/>
                </a:lnTo>
                <a:lnTo>
                  <a:pt x="4357" y="985"/>
                </a:lnTo>
                <a:lnTo>
                  <a:pt x="4554" y="974"/>
                </a:lnTo>
                <a:lnTo>
                  <a:pt x="4653" y="969"/>
                </a:lnTo>
                <a:lnTo>
                  <a:pt x="4752" y="965"/>
                </a:lnTo>
                <a:lnTo>
                  <a:pt x="4851" y="963"/>
                </a:lnTo>
                <a:lnTo>
                  <a:pt x="4948" y="961"/>
                </a:lnTo>
                <a:lnTo>
                  <a:pt x="5045" y="961"/>
                </a:lnTo>
                <a:lnTo>
                  <a:pt x="5142" y="965"/>
                </a:lnTo>
                <a:lnTo>
                  <a:pt x="5240" y="969"/>
                </a:lnTo>
                <a:lnTo>
                  <a:pt x="5337" y="976"/>
                </a:lnTo>
                <a:lnTo>
                  <a:pt x="5433" y="985"/>
                </a:lnTo>
                <a:lnTo>
                  <a:pt x="5527" y="999"/>
                </a:lnTo>
                <a:lnTo>
                  <a:pt x="5623" y="1013"/>
                </a:lnTo>
                <a:lnTo>
                  <a:pt x="5718" y="1032"/>
                </a:lnTo>
                <a:lnTo>
                  <a:pt x="5718" y="1487"/>
                </a:lnTo>
                <a:lnTo>
                  <a:pt x="5675" y="1498"/>
                </a:lnTo>
                <a:lnTo>
                  <a:pt x="5632" y="1510"/>
                </a:lnTo>
                <a:lnTo>
                  <a:pt x="5587" y="1521"/>
                </a:lnTo>
                <a:lnTo>
                  <a:pt x="5544" y="1530"/>
                </a:lnTo>
                <a:lnTo>
                  <a:pt x="5502" y="1540"/>
                </a:lnTo>
                <a:lnTo>
                  <a:pt x="5457" y="1549"/>
                </a:lnTo>
                <a:lnTo>
                  <a:pt x="5414" y="1558"/>
                </a:lnTo>
                <a:lnTo>
                  <a:pt x="5371" y="1566"/>
                </a:lnTo>
                <a:lnTo>
                  <a:pt x="906" y="1566"/>
                </a:lnTo>
                <a:lnTo>
                  <a:pt x="880" y="1560"/>
                </a:lnTo>
                <a:lnTo>
                  <a:pt x="855" y="1557"/>
                </a:lnTo>
                <a:lnTo>
                  <a:pt x="829" y="1551"/>
                </a:lnTo>
                <a:lnTo>
                  <a:pt x="803" y="1545"/>
                </a:lnTo>
                <a:lnTo>
                  <a:pt x="777" y="1540"/>
                </a:lnTo>
                <a:lnTo>
                  <a:pt x="752" y="1536"/>
                </a:lnTo>
                <a:lnTo>
                  <a:pt x="727" y="1530"/>
                </a:lnTo>
                <a:lnTo>
                  <a:pt x="702" y="1525"/>
                </a:lnTo>
                <a:lnTo>
                  <a:pt x="661" y="1513"/>
                </a:lnTo>
                <a:lnTo>
                  <a:pt x="621" y="1500"/>
                </a:lnTo>
                <a:lnTo>
                  <a:pt x="580" y="1482"/>
                </a:lnTo>
                <a:lnTo>
                  <a:pt x="537" y="1461"/>
                </a:lnTo>
                <a:lnTo>
                  <a:pt x="494" y="1435"/>
                </a:lnTo>
                <a:lnTo>
                  <a:pt x="451" y="1409"/>
                </a:lnTo>
                <a:lnTo>
                  <a:pt x="407" y="1379"/>
                </a:lnTo>
                <a:lnTo>
                  <a:pt x="362" y="1345"/>
                </a:lnTo>
                <a:lnTo>
                  <a:pt x="317" y="1311"/>
                </a:lnTo>
                <a:lnTo>
                  <a:pt x="272" y="1274"/>
                </a:lnTo>
                <a:lnTo>
                  <a:pt x="227" y="1234"/>
                </a:lnTo>
                <a:lnTo>
                  <a:pt x="182" y="1193"/>
                </a:lnTo>
                <a:lnTo>
                  <a:pt x="91" y="1109"/>
                </a:lnTo>
                <a:lnTo>
                  <a:pt x="0" y="1019"/>
                </a:lnTo>
                <a:lnTo>
                  <a:pt x="0" y="0"/>
                </a:lnTo>
                <a:close/>
              </a:path>
            </a:pathLst>
          </a:custGeom>
          <a:solidFill>
            <a:srgbClr val="6EC0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4" name="Freeform 144"/>
          <p:cNvSpPr>
            <a:spLocks/>
          </p:cNvSpPr>
          <p:nvPr/>
        </p:nvSpPr>
        <p:spPr bwMode="auto">
          <a:xfrm>
            <a:off x="31750" y="5586413"/>
            <a:ext cx="9959975" cy="1866900"/>
          </a:xfrm>
          <a:custGeom>
            <a:avLst/>
            <a:gdLst>
              <a:gd name="T0" fmla="*/ 2147483647 w 5718"/>
              <a:gd name="T1" fmla="*/ 2147483647 h 1189"/>
              <a:gd name="T2" fmla="*/ 2147483647 w 5718"/>
              <a:gd name="T3" fmla="*/ 2147483647 h 1189"/>
              <a:gd name="T4" fmla="*/ 2147483647 w 5718"/>
              <a:gd name="T5" fmla="*/ 2147483647 h 1189"/>
              <a:gd name="T6" fmla="*/ 2147483647 w 5718"/>
              <a:gd name="T7" fmla="*/ 2147483647 h 1189"/>
              <a:gd name="T8" fmla="*/ 2147483647 w 5718"/>
              <a:gd name="T9" fmla="*/ 2147483647 h 1189"/>
              <a:gd name="T10" fmla="*/ 2147483647 w 5718"/>
              <a:gd name="T11" fmla="*/ 2147483647 h 1189"/>
              <a:gd name="T12" fmla="*/ 2147483647 w 5718"/>
              <a:gd name="T13" fmla="*/ 2147483647 h 1189"/>
              <a:gd name="T14" fmla="*/ 2147483647 w 5718"/>
              <a:gd name="T15" fmla="*/ 2147483647 h 1189"/>
              <a:gd name="T16" fmla="*/ 2147483647 w 5718"/>
              <a:gd name="T17" fmla="*/ 2147483647 h 1189"/>
              <a:gd name="T18" fmla="*/ 2147483647 w 5718"/>
              <a:gd name="T19" fmla="*/ 2147483647 h 1189"/>
              <a:gd name="T20" fmla="*/ 2147483647 w 5718"/>
              <a:gd name="T21" fmla="*/ 2147483647 h 1189"/>
              <a:gd name="T22" fmla="*/ 2147483647 w 5718"/>
              <a:gd name="T23" fmla="*/ 2147483647 h 1189"/>
              <a:gd name="T24" fmla="*/ 2147483647 w 5718"/>
              <a:gd name="T25" fmla="*/ 2147483647 h 1189"/>
              <a:gd name="T26" fmla="*/ 2147483647 w 5718"/>
              <a:gd name="T27" fmla="*/ 2147483647 h 1189"/>
              <a:gd name="T28" fmla="*/ 2147483647 w 5718"/>
              <a:gd name="T29" fmla="*/ 2147483647 h 1189"/>
              <a:gd name="T30" fmla="*/ 2147483647 w 5718"/>
              <a:gd name="T31" fmla="*/ 2147483647 h 1189"/>
              <a:gd name="T32" fmla="*/ 2147483647 w 5718"/>
              <a:gd name="T33" fmla="*/ 2147483647 h 1189"/>
              <a:gd name="T34" fmla="*/ 2147483647 w 5718"/>
              <a:gd name="T35" fmla="*/ 2147483647 h 1189"/>
              <a:gd name="T36" fmla="*/ 2147483647 w 5718"/>
              <a:gd name="T37" fmla="*/ 2147483647 h 1189"/>
              <a:gd name="T38" fmla="*/ 2147483647 w 5718"/>
              <a:gd name="T39" fmla="*/ 2147483647 h 1189"/>
              <a:gd name="T40" fmla="*/ 2147483647 w 5718"/>
              <a:gd name="T41" fmla="*/ 2147483647 h 1189"/>
              <a:gd name="T42" fmla="*/ 2147483647 w 5718"/>
              <a:gd name="T43" fmla="*/ 2147483647 h 1189"/>
              <a:gd name="T44" fmla="*/ 2147483647 w 5718"/>
              <a:gd name="T45" fmla="*/ 2147483647 h 1189"/>
              <a:gd name="T46" fmla="*/ 2147483647 w 5718"/>
              <a:gd name="T47" fmla="*/ 2147483647 h 1189"/>
              <a:gd name="T48" fmla="*/ 2147483647 w 5718"/>
              <a:gd name="T49" fmla="*/ 2147483647 h 1189"/>
              <a:gd name="T50" fmla="*/ 2147483647 w 5718"/>
              <a:gd name="T51" fmla="*/ 2147483647 h 1189"/>
              <a:gd name="T52" fmla="*/ 2147483647 w 5718"/>
              <a:gd name="T53" fmla="*/ 2147483647 h 1189"/>
              <a:gd name="T54" fmla="*/ 2147483647 w 5718"/>
              <a:gd name="T55" fmla="*/ 2147483647 h 1189"/>
              <a:gd name="T56" fmla="*/ 2147483647 w 5718"/>
              <a:gd name="T57" fmla="*/ 2147483647 h 1189"/>
              <a:gd name="T58" fmla="*/ 2147483647 w 5718"/>
              <a:gd name="T59" fmla="*/ 2147483647 h 1189"/>
              <a:gd name="T60" fmla="*/ 2147483647 w 5718"/>
              <a:gd name="T61" fmla="*/ 2147483647 h 1189"/>
              <a:gd name="T62" fmla="*/ 2147483647 w 5718"/>
              <a:gd name="T63" fmla="*/ 2147483647 h 1189"/>
              <a:gd name="T64" fmla="*/ 2147483647 w 5718"/>
              <a:gd name="T65" fmla="*/ 2147483647 h 1189"/>
              <a:gd name="T66" fmla="*/ 2147483647 w 5718"/>
              <a:gd name="T67" fmla="*/ 2147483647 h 1189"/>
              <a:gd name="T68" fmla="*/ 2147483647 w 5718"/>
              <a:gd name="T69" fmla="*/ 2147483647 h 1189"/>
              <a:gd name="T70" fmla="*/ 2147483647 w 5718"/>
              <a:gd name="T71" fmla="*/ 2147483647 h 1189"/>
              <a:gd name="T72" fmla="*/ 2147483647 w 5718"/>
              <a:gd name="T73" fmla="*/ 2147483647 h 1189"/>
              <a:gd name="T74" fmla="*/ 2147483647 w 5718"/>
              <a:gd name="T75" fmla="*/ 2147483647 h 1189"/>
              <a:gd name="T76" fmla="*/ 2147483647 w 5718"/>
              <a:gd name="T77" fmla="*/ 2147483647 h 1189"/>
              <a:gd name="T78" fmla="*/ 2147483647 w 5718"/>
              <a:gd name="T79" fmla="*/ 2147483647 h 1189"/>
              <a:gd name="T80" fmla="*/ 2147483647 w 5718"/>
              <a:gd name="T81" fmla="*/ 2147483647 h 1189"/>
              <a:gd name="T82" fmla="*/ 2147483647 w 5718"/>
              <a:gd name="T83" fmla="*/ 2147483647 h 1189"/>
              <a:gd name="T84" fmla="*/ 2147483647 w 5718"/>
              <a:gd name="T85" fmla="*/ 2147483647 h 1189"/>
              <a:gd name="T86" fmla="*/ 2147483647 w 5718"/>
              <a:gd name="T87" fmla="*/ 2147483647 h 1189"/>
              <a:gd name="T88" fmla="*/ 2147483647 w 5718"/>
              <a:gd name="T89" fmla="*/ 2147483647 h 1189"/>
              <a:gd name="T90" fmla="*/ 2147483647 w 5718"/>
              <a:gd name="T91" fmla="*/ 2147483647 h 1189"/>
              <a:gd name="T92" fmla="*/ 2147483647 w 5718"/>
              <a:gd name="T93" fmla="*/ 2147483647 h 1189"/>
              <a:gd name="T94" fmla="*/ 2147483647 w 5718"/>
              <a:gd name="T95" fmla="*/ 2147483647 h 1189"/>
              <a:gd name="T96" fmla="*/ 0 w 5718"/>
              <a:gd name="T97" fmla="*/ 2147483647 h 11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18" h="1189">
                <a:moveTo>
                  <a:pt x="0" y="0"/>
                </a:moveTo>
                <a:lnTo>
                  <a:pt x="32" y="5"/>
                </a:lnTo>
                <a:lnTo>
                  <a:pt x="62" y="11"/>
                </a:lnTo>
                <a:lnTo>
                  <a:pt x="92" y="15"/>
                </a:lnTo>
                <a:lnTo>
                  <a:pt x="122" y="19"/>
                </a:lnTo>
                <a:lnTo>
                  <a:pt x="152" y="20"/>
                </a:lnTo>
                <a:lnTo>
                  <a:pt x="182" y="24"/>
                </a:lnTo>
                <a:lnTo>
                  <a:pt x="211" y="24"/>
                </a:lnTo>
                <a:lnTo>
                  <a:pt x="239" y="26"/>
                </a:lnTo>
                <a:lnTo>
                  <a:pt x="249" y="50"/>
                </a:lnTo>
                <a:lnTo>
                  <a:pt x="259" y="73"/>
                </a:lnTo>
                <a:lnTo>
                  <a:pt x="271" y="93"/>
                </a:lnTo>
                <a:lnTo>
                  <a:pt x="282" y="114"/>
                </a:lnTo>
                <a:lnTo>
                  <a:pt x="295" y="135"/>
                </a:lnTo>
                <a:lnTo>
                  <a:pt x="308" y="151"/>
                </a:lnTo>
                <a:lnTo>
                  <a:pt x="321" y="168"/>
                </a:lnTo>
                <a:lnTo>
                  <a:pt x="335" y="185"/>
                </a:lnTo>
                <a:lnTo>
                  <a:pt x="350" y="200"/>
                </a:lnTo>
                <a:lnTo>
                  <a:pt x="365" y="213"/>
                </a:lnTo>
                <a:lnTo>
                  <a:pt x="381" y="226"/>
                </a:lnTo>
                <a:lnTo>
                  <a:pt x="398" y="239"/>
                </a:lnTo>
                <a:lnTo>
                  <a:pt x="431" y="260"/>
                </a:lnTo>
                <a:lnTo>
                  <a:pt x="467" y="279"/>
                </a:lnTo>
                <a:lnTo>
                  <a:pt x="504" y="294"/>
                </a:lnTo>
                <a:lnTo>
                  <a:pt x="544" y="305"/>
                </a:lnTo>
                <a:lnTo>
                  <a:pt x="584" y="316"/>
                </a:lnTo>
                <a:lnTo>
                  <a:pt x="626" y="324"/>
                </a:lnTo>
                <a:lnTo>
                  <a:pt x="669" y="329"/>
                </a:lnTo>
                <a:lnTo>
                  <a:pt x="712" y="333"/>
                </a:lnTo>
                <a:lnTo>
                  <a:pt x="756" y="335"/>
                </a:lnTo>
                <a:lnTo>
                  <a:pt x="802" y="337"/>
                </a:lnTo>
                <a:lnTo>
                  <a:pt x="893" y="339"/>
                </a:lnTo>
                <a:lnTo>
                  <a:pt x="985" y="339"/>
                </a:lnTo>
                <a:lnTo>
                  <a:pt x="1078" y="341"/>
                </a:lnTo>
                <a:lnTo>
                  <a:pt x="1169" y="344"/>
                </a:lnTo>
                <a:lnTo>
                  <a:pt x="1214" y="348"/>
                </a:lnTo>
                <a:lnTo>
                  <a:pt x="1258" y="356"/>
                </a:lnTo>
                <a:lnTo>
                  <a:pt x="1302" y="363"/>
                </a:lnTo>
                <a:lnTo>
                  <a:pt x="1344" y="372"/>
                </a:lnTo>
                <a:lnTo>
                  <a:pt x="1385" y="386"/>
                </a:lnTo>
                <a:lnTo>
                  <a:pt x="1425" y="401"/>
                </a:lnTo>
                <a:lnTo>
                  <a:pt x="1464" y="419"/>
                </a:lnTo>
                <a:lnTo>
                  <a:pt x="1501" y="442"/>
                </a:lnTo>
                <a:lnTo>
                  <a:pt x="1503" y="455"/>
                </a:lnTo>
                <a:lnTo>
                  <a:pt x="1507" y="470"/>
                </a:lnTo>
                <a:lnTo>
                  <a:pt x="1513" y="485"/>
                </a:lnTo>
                <a:lnTo>
                  <a:pt x="1523" y="502"/>
                </a:lnTo>
                <a:lnTo>
                  <a:pt x="1533" y="517"/>
                </a:lnTo>
                <a:lnTo>
                  <a:pt x="1546" y="530"/>
                </a:lnTo>
                <a:lnTo>
                  <a:pt x="1558" y="545"/>
                </a:lnTo>
                <a:lnTo>
                  <a:pt x="1573" y="558"/>
                </a:lnTo>
                <a:lnTo>
                  <a:pt x="1603" y="582"/>
                </a:lnTo>
                <a:lnTo>
                  <a:pt x="1630" y="601"/>
                </a:lnTo>
                <a:lnTo>
                  <a:pt x="1644" y="608"/>
                </a:lnTo>
                <a:lnTo>
                  <a:pt x="1656" y="614"/>
                </a:lnTo>
                <a:lnTo>
                  <a:pt x="1666" y="616"/>
                </a:lnTo>
                <a:lnTo>
                  <a:pt x="1674" y="618"/>
                </a:lnTo>
                <a:lnTo>
                  <a:pt x="1896" y="655"/>
                </a:lnTo>
                <a:lnTo>
                  <a:pt x="1942" y="668"/>
                </a:lnTo>
                <a:lnTo>
                  <a:pt x="1989" y="681"/>
                </a:lnTo>
                <a:lnTo>
                  <a:pt x="2038" y="693"/>
                </a:lnTo>
                <a:lnTo>
                  <a:pt x="2085" y="702"/>
                </a:lnTo>
                <a:lnTo>
                  <a:pt x="2181" y="719"/>
                </a:lnTo>
                <a:lnTo>
                  <a:pt x="2277" y="732"/>
                </a:lnTo>
                <a:lnTo>
                  <a:pt x="2373" y="743"/>
                </a:lnTo>
                <a:lnTo>
                  <a:pt x="2470" y="751"/>
                </a:lnTo>
                <a:lnTo>
                  <a:pt x="2569" y="756"/>
                </a:lnTo>
                <a:lnTo>
                  <a:pt x="2666" y="758"/>
                </a:lnTo>
                <a:lnTo>
                  <a:pt x="2765" y="758"/>
                </a:lnTo>
                <a:lnTo>
                  <a:pt x="2865" y="756"/>
                </a:lnTo>
                <a:lnTo>
                  <a:pt x="2963" y="753"/>
                </a:lnTo>
                <a:lnTo>
                  <a:pt x="3062" y="749"/>
                </a:lnTo>
                <a:lnTo>
                  <a:pt x="3262" y="736"/>
                </a:lnTo>
                <a:lnTo>
                  <a:pt x="3463" y="721"/>
                </a:lnTo>
                <a:lnTo>
                  <a:pt x="3663" y="704"/>
                </a:lnTo>
                <a:lnTo>
                  <a:pt x="3863" y="691"/>
                </a:lnTo>
                <a:lnTo>
                  <a:pt x="3964" y="685"/>
                </a:lnTo>
                <a:lnTo>
                  <a:pt x="4064" y="680"/>
                </a:lnTo>
                <a:lnTo>
                  <a:pt x="4164" y="676"/>
                </a:lnTo>
                <a:lnTo>
                  <a:pt x="4263" y="676"/>
                </a:lnTo>
                <a:lnTo>
                  <a:pt x="4361" y="676"/>
                </a:lnTo>
                <a:lnTo>
                  <a:pt x="4461" y="678"/>
                </a:lnTo>
                <a:lnTo>
                  <a:pt x="4559" y="683"/>
                </a:lnTo>
                <a:lnTo>
                  <a:pt x="4657" y="691"/>
                </a:lnTo>
                <a:lnTo>
                  <a:pt x="4755" y="702"/>
                </a:lnTo>
                <a:lnTo>
                  <a:pt x="4852" y="717"/>
                </a:lnTo>
                <a:lnTo>
                  <a:pt x="4949" y="736"/>
                </a:lnTo>
                <a:lnTo>
                  <a:pt x="5045" y="756"/>
                </a:lnTo>
                <a:lnTo>
                  <a:pt x="5121" y="773"/>
                </a:lnTo>
                <a:lnTo>
                  <a:pt x="5201" y="786"/>
                </a:lnTo>
                <a:lnTo>
                  <a:pt x="5283" y="798"/>
                </a:lnTo>
                <a:lnTo>
                  <a:pt x="5367" y="805"/>
                </a:lnTo>
                <a:lnTo>
                  <a:pt x="5453" y="813"/>
                </a:lnTo>
                <a:lnTo>
                  <a:pt x="5540" y="818"/>
                </a:lnTo>
                <a:lnTo>
                  <a:pt x="5627" y="822"/>
                </a:lnTo>
                <a:lnTo>
                  <a:pt x="5718" y="824"/>
                </a:lnTo>
                <a:lnTo>
                  <a:pt x="5718" y="1189"/>
                </a:lnTo>
                <a:lnTo>
                  <a:pt x="0" y="1189"/>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5" name="Freeform 145"/>
          <p:cNvSpPr>
            <a:spLocks/>
          </p:cNvSpPr>
          <p:nvPr/>
        </p:nvSpPr>
        <p:spPr bwMode="auto">
          <a:xfrm>
            <a:off x="7316788" y="5243513"/>
            <a:ext cx="82550" cy="257175"/>
          </a:xfrm>
          <a:custGeom>
            <a:avLst/>
            <a:gdLst>
              <a:gd name="T0" fmla="*/ 2147483647 w 47"/>
              <a:gd name="T1" fmla="*/ 2147483647 h 163"/>
              <a:gd name="T2" fmla="*/ 2147483647 w 47"/>
              <a:gd name="T3" fmla="*/ 2147483647 h 163"/>
              <a:gd name="T4" fmla="*/ 2147483647 w 47"/>
              <a:gd name="T5" fmla="*/ 2147483647 h 163"/>
              <a:gd name="T6" fmla="*/ 2147483647 w 47"/>
              <a:gd name="T7" fmla="*/ 2147483647 h 163"/>
              <a:gd name="T8" fmla="*/ 0 w 47"/>
              <a:gd name="T9" fmla="*/ 2147483647 h 163"/>
              <a:gd name="T10" fmla="*/ 0 w 47"/>
              <a:gd name="T11" fmla="*/ 2147483647 h 163"/>
              <a:gd name="T12" fmla="*/ 2147483647 w 47"/>
              <a:gd name="T13" fmla="*/ 2147483647 h 163"/>
              <a:gd name="T14" fmla="*/ 2147483647 w 47"/>
              <a:gd name="T15" fmla="*/ 0 h 163"/>
              <a:gd name="T16" fmla="*/ 2147483647 w 47"/>
              <a:gd name="T17" fmla="*/ 2147483647 h 163"/>
              <a:gd name="T18" fmla="*/ 2147483647 w 47"/>
              <a:gd name="T19" fmla="*/ 2147483647 h 1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163">
                <a:moveTo>
                  <a:pt x="47" y="53"/>
                </a:moveTo>
                <a:lnTo>
                  <a:pt x="40" y="62"/>
                </a:lnTo>
                <a:lnTo>
                  <a:pt x="31" y="120"/>
                </a:lnTo>
                <a:lnTo>
                  <a:pt x="3" y="163"/>
                </a:lnTo>
                <a:lnTo>
                  <a:pt x="0" y="163"/>
                </a:lnTo>
                <a:lnTo>
                  <a:pt x="0" y="133"/>
                </a:lnTo>
                <a:lnTo>
                  <a:pt x="21" y="111"/>
                </a:lnTo>
                <a:lnTo>
                  <a:pt x="36" y="0"/>
                </a:lnTo>
                <a:lnTo>
                  <a:pt x="47" y="6"/>
                </a:lnTo>
                <a:lnTo>
                  <a:pt x="47"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6" name="Freeform 146"/>
          <p:cNvSpPr>
            <a:spLocks/>
          </p:cNvSpPr>
          <p:nvPr/>
        </p:nvSpPr>
        <p:spPr bwMode="auto">
          <a:xfrm>
            <a:off x="7375525" y="5367338"/>
            <a:ext cx="74613" cy="87312"/>
          </a:xfrm>
          <a:custGeom>
            <a:avLst/>
            <a:gdLst>
              <a:gd name="T0" fmla="*/ 2147483647 w 18"/>
              <a:gd name="T1" fmla="*/ 2147483647 h 56"/>
              <a:gd name="T2" fmla="*/ 2147483647 w 18"/>
              <a:gd name="T3" fmla="*/ 2147483647 h 56"/>
              <a:gd name="T4" fmla="*/ 0 w 18"/>
              <a:gd name="T5" fmla="*/ 2147483647 h 56"/>
              <a:gd name="T6" fmla="*/ 0 w 18"/>
              <a:gd name="T7" fmla="*/ 2147483647 h 56"/>
              <a:gd name="T8" fmla="*/ 2147483647 w 18"/>
              <a:gd name="T9" fmla="*/ 0 h 56"/>
              <a:gd name="T10" fmla="*/ 2147483647 w 18"/>
              <a:gd name="T11" fmla="*/ 2147483647 h 56"/>
              <a:gd name="T12" fmla="*/ 2147483647 w 18"/>
              <a:gd name="T13" fmla="*/ 2147483647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6">
                <a:moveTo>
                  <a:pt x="10" y="52"/>
                </a:moveTo>
                <a:lnTo>
                  <a:pt x="8" y="56"/>
                </a:lnTo>
                <a:lnTo>
                  <a:pt x="0" y="56"/>
                </a:lnTo>
                <a:lnTo>
                  <a:pt x="0" y="19"/>
                </a:lnTo>
                <a:lnTo>
                  <a:pt x="8" y="0"/>
                </a:lnTo>
                <a:lnTo>
                  <a:pt x="18" y="4"/>
                </a:lnTo>
                <a:lnTo>
                  <a:pt x="1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7" name="Freeform 147"/>
          <p:cNvSpPr>
            <a:spLocks/>
          </p:cNvSpPr>
          <p:nvPr/>
        </p:nvSpPr>
        <p:spPr bwMode="auto">
          <a:xfrm>
            <a:off x="6169025" y="5359400"/>
            <a:ext cx="74613" cy="74613"/>
          </a:xfrm>
          <a:custGeom>
            <a:avLst/>
            <a:gdLst>
              <a:gd name="T0" fmla="*/ 2147483647 w 29"/>
              <a:gd name="T1" fmla="*/ 2147483647 h 19"/>
              <a:gd name="T2" fmla="*/ 2147483647 w 29"/>
              <a:gd name="T3" fmla="*/ 2147483647 h 19"/>
              <a:gd name="T4" fmla="*/ 0 w 29"/>
              <a:gd name="T5" fmla="*/ 2147483647 h 19"/>
              <a:gd name="T6" fmla="*/ 2147483647 w 29"/>
              <a:gd name="T7" fmla="*/ 0 h 19"/>
              <a:gd name="T8" fmla="*/ 2147483647 w 29"/>
              <a:gd name="T9" fmla="*/ 2147483647 h 19"/>
              <a:gd name="T10" fmla="*/ 2147483647 w 29"/>
              <a:gd name="T11" fmla="*/ 2147483647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19">
                <a:moveTo>
                  <a:pt x="29" y="19"/>
                </a:moveTo>
                <a:lnTo>
                  <a:pt x="3" y="19"/>
                </a:lnTo>
                <a:lnTo>
                  <a:pt x="0" y="15"/>
                </a:lnTo>
                <a:lnTo>
                  <a:pt x="22" y="0"/>
                </a:lnTo>
                <a:lnTo>
                  <a:pt x="29" y="10"/>
                </a:lnTo>
                <a:lnTo>
                  <a:pt x="29"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8" name="Freeform 148"/>
          <p:cNvSpPr>
            <a:spLocks/>
          </p:cNvSpPr>
          <p:nvPr/>
        </p:nvSpPr>
        <p:spPr bwMode="auto">
          <a:xfrm>
            <a:off x="7799388" y="5360988"/>
            <a:ext cx="2192337" cy="762000"/>
          </a:xfrm>
          <a:custGeom>
            <a:avLst/>
            <a:gdLst>
              <a:gd name="T0" fmla="*/ 2147483647 w 1259"/>
              <a:gd name="T1" fmla="*/ 2147483647 h 485"/>
              <a:gd name="T2" fmla="*/ 2147483647 w 1259"/>
              <a:gd name="T3" fmla="*/ 2147483647 h 485"/>
              <a:gd name="T4" fmla="*/ 2147483647 w 1259"/>
              <a:gd name="T5" fmla="*/ 2147483647 h 485"/>
              <a:gd name="T6" fmla="*/ 2147483647 w 1259"/>
              <a:gd name="T7" fmla="*/ 2147483647 h 485"/>
              <a:gd name="T8" fmla="*/ 2147483647 w 1259"/>
              <a:gd name="T9" fmla="*/ 2147483647 h 485"/>
              <a:gd name="T10" fmla="*/ 2147483647 w 1259"/>
              <a:gd name="T11" fmla="*/ 2147483647 h 485"/>
              <a:gd name="T12" fmla="*/ 2147483647 w 1259"/>
              <a:gd name="T13" fmla="*/ 2147483647 h 485"/>
              <a:gd name="T14" fmla="*/ 2147483647 w 1259"/>
              <a:gd name="T15" fmla="*/ 2147483647 h 485"/>
              <a:gd name="T16" fmla="*/ 2147483647 w 1259"/>
              <a:gd name="T17" fmla="*/ 2147483647 h 485"/>
              <a:gd name="T18" fmla="*/ 2147483647 w 1259"/>
              <a:gd name="T19" fmla="*/ 2147483647 h 485"/>
              <a:gd name="T20" fmla="*/ 2147483647 w 1259"/>
              <a:gd name="T21" fmla="*/ 2147483647 h 485"/>
              <a:gd name="T22" fmla="*/ 2147483647 w 1259"/>
              <a:gd name="T23" fmla="*/ 2147483647 h 485"/>
              <a:gd name="T24" fmla="*/ 2147483647 w 1259"/>
              <a:gd name="T25" fmla="*/ 2147483647 h 485"/>
              <a:gd name="T26" fmla="*/ 2147483647 w 1259"/>
              <a:gd name="T27" fmla="*/ 2147483647 h 485"/>
              <a:gd name="T28" fmla="*/ 2147483647 w 1259"/>
              <a:gd name="T29" fmla="*/ 2147483647 h 485"/>
              <a:gd name="T30" fmla="*/ 2147483647 w 1259"/>
              <a:gd name="T31" fmla="*/ 2147483647 h 485"/>
              <a:gd name="T32" fmla="*/ 2147483647 w 1259"/>
              <a:gd name="T33" fmla="*/ 2147483647 h 485"/>
              <a:gd name="T34" fmla="*/ 2147483647 w 1259"/>
              <a:gd name="T35" fmla="*/ 2147483647 h 485"/>
              <a:gd name="T36" fmla="*/ 2147483647 w 1259"/>
              <a:gd name="T37" fmla="*/ 2147483647 h 485"/>
              <a:gd name="T38" fmla="*/ 2147483647 w 1259"/>
              <a:gd name="T39" fmla="*/ 2147483647 h 485"/>
              <a:gd name="T40" fmla="*/ 2147483647 w 1259"/>
              <a:gd name="T41" fmla="*/ 2147483647 h 485"/>
              <a:gd name="T42" fmla="*/ 2147483647 w 1259"/>
              <a:gd name="T43" fmla="*/ 2147483647 h 485"/>
              <a:gd name="T44" fmla="*/ 2147483647 w 1259"/>
              <a:gd name="T45" fmla="*/ 2147483647 h 485"/>
              <a:gd name="T46" fmla="*/ 2147483647 w 1259"/>
              <a:gd name="T47" fmla="*/ 2147483647 h 485"/>
              <a:gd name="T48" fmla="*/ 2147483647 w 1259"/>
              <a:gd name="T49" fmla="*/ 2147483647 h 485"/>
              <a:gd name="T50" fmla="*/ 2147483647 w 1259"/>
              <a:gd name="T51" fmla="*/ 2147483647 h 485"/>
              <a:gd name="T52" fmla="*/ 2147483647 w 1259"/>
              <a:gd name="T53" fmla="*/ 2147483647 h 485"/>
              <a:gd name="T54" fmla="*/ 2147483647 w 1259"/>
              <a:gd name="T55" fmla="*/ 2147483647 h 485"/>
              <a:gd name="T56" fmla="*/ 2147483647 w 1259"/>
              <a:gd name="T57" fmla="*/ 2147483647 h 485"/>
              <a:gd name="T58" fmla="*/ 2147483647 w 1259"/>
              <a:gd name="T59" fmla="*/ 2147483647 h 485"/>
              <a:gd name="T60" fmla="*/ 2147483647 w 1259"/>
              <a:gd name="T61" fmla="*/ 2147483647 h 485"/>
              <a:gd name="T62" fmla="*/ 2147483647 w 1259"/>
              <a:gd name="T63" fmla="*/ 2147483647 h 485"/>
              <a:gd name="T64" fmla="*/ 2147483647 w 1259"/>
              <a:gd name="T65" fmla="*/ 2147483647 h 485"/>
              <a:gd name="T66" fmla="*/ 2147483647 w 1259"/>
              <a:gd name="T67" fmla="*/ 2147483647 h 485"/>
              <a:gd name="T68" fmla="*/ 2147483647 w 1259"/>
              <a:gd name="T69" fmla="*/ 2147483647 h 485"/>
              <a:gd name="T70" fmla="*/ 2147483647 w 1259"/>
              <a:gd name="T71" fmla="*/ 2147483647 h 485"/>
              <a:gd name="T72" fmla="*/ 0 w 1259"/>
              <a:gd name="T73" fmla="*/ 2147483647 h 485"/>
              <a:gd name="T74" fmla="*/ 2147483647 w 1259"/>
              <a:gd name="T75" fmla="*/ 2147483647 h 485"/>
              <a:gd name="T76" fmla="*/ 2147483647 w 1259"/>
              <a:gd name="T77" fmla="*/ 2147483647 h 485"/>
              <a:gd name="T78" fmla="*/ 2147483647 w 1259"/>
              <a:gd name="T79" fmla="*/ 2147483647 h 485"/>
              <a:gd name="T80" fmla="*/ 2147483647 w 1259"/>
              <a:gd name="T81" fmla="*/ 2147483647 h 485"/>
              <a:gd name="T82" fmla="*/ 2147483647 w 1259"/>
              <a:gd name="T83" fmla="*/ 2147483647 h 485"/>
              <a:gd name="T84" fmla="*/ 2147483647 w 1259"/>
              <a:gd name="T85" fmla="*/ 2147483647 h 485"/>
              <a:gd name="T86" fmla="*/ 2147483647 w 1259"/>
              <a:gd name="T87" fmla="*/ 2147483647 h 485"/>
              <a:gd name="T88" fmla="*/ 2147483647 w 1259"/>
              <a:gd name="T89" fmla="*/ 2147483647 h 485"/>
              <a:gd name="T90" fmla="*/ 2147483647 w 1259"/>
              <a:gd name="T91" fmla="*/ 2147483647 h 485"/>
              <a:gd name="T92" fmla="*/ 2147483647 w 1259"/>
              <a:gd name="T93" fmla="*/ 2147483647 h 485"/>
              <a:gd name="T94" fmla="*/ 2147483647 w 1259"/>
              <a:gd name="T95" fmla="*/ 2147483647 h 485"/>
              <a:gd name="T96" fmla="*/ 2147483647 w 1259"/>
              <a:gd name="T97" fmla="*/ 2147483647 h 485"/>
              <a:gd name="T98" fmla="*/ 2147483647 w 1259"/>
              <a:gd name="T99" fmla="*/ 2147483647 h 485"/>
              <a:gd name="T100" fmla="*/ 2147483647 w 1259"/>
              <a:gd name="T101" fmla="*/ 2147483647 h 485"/>
              <a:gd name="T102" fmla="*/ 2147483647 w 1259"/>
              <a:gd name="T103" fmla="*/ 2147483647 h 485"/>
              <a:gd name="T104" fmla="*/ 2147483647 w 1259"/>
              <a:gd name="T105" fmla="*/ 2147483647 h 485"/>
              <a:gd name="T106" fmla="*/ 2147483647 w 1259"/>
              <a:gd name="T107" fmla="*/ 2147483647 h 485"/>
              <a:gd name="T108" fmla="*/ 2147483647 w 1259"/>
              <a:gd name="T109" fmla="*/ 2147483647 h 485"/>
              <a:gd name="T110" fmla="*/ 2147483647 w 1259"/>
              <a:gd name="T111" fmla="*/ 2147483647 h 485"/>
              <a:gd name="T112" fmla="*/ 2147483647 w 1259"/>
              <a:gd name="T113" fmla="*/ 0 h 485"/>
              <a:gd name="T114" fmla="*/ 2147483647 w 1259"/>
              <a:gd name="T115" fmla="*/ 2147483647 h 485"/>
              <a:gd name="T116" fmla="*/ 2147483647 w 1259"/>
              <a:gd name="T117" fmla="*/ 2147483647 h 48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59" h="485">
                <a:moveTo>
                  <a:pt x="563" y="24"/>
                </a:moveTo>
                <a:lnTo>
                  <a:pt x="610" y="65"/>
                </a:lnTo>
                <a:lnTo>
                  <a:pt x="709" y="114"/>
                </a:lnTo>
                <a:lnTo>
                  <a:pt x="749" y="157"/>
                </a:lnTo>
                <a:lnTo>
                  <a:pt x="818" y="200"/>
                </a:lnTo>
                <a:lnTo>
                  <a:pt x="919" y="243"/>
                </a:lnTo>
                <a:lnTo>
                  <a:pt x="971" y="271"/>
                </a:lnTo>
                <a:lnTo>
                  <a:pt x="1138" y="281"/>
                </a:lnTo>
                <a:lnTo>
                  <a:pt x="1171" y="275"/>
                </a:lnTo>
                <a:lnTo>
                  <a:pt x="1204" y="262"/>
                </a:lnTo>
                <a:lnTo>
                  <a:pt x="1259" y="256"/>
                </a:lnTo>
                <a:lnTo>
                  <a:pt x="1259" y="442"/>
                </a:lnTo>
                <a:lnTo>
                  <a:pt x="1228" y="476"/>
                </a:lnTo>
                <a:lnTo>
                  <a:pt x="1178" y="485"/>
                </a:lnTo>
                <a:lnTo>
                  <a:pt x="1014" y="461"/>
                </a:lnTo>
                <a:lnTo>
                  <a:pt x="869" y="457"/>
                </a:lnTo>
                <a:lnTo>
                  <a:pt x="854" y="447"/>
                </a:lnTo>
                <a:lnTo>
                  <a:pt x="799" y="438"/>
                </a:lnTo>
                <a:lnTo>
                  <a:pt x="629" y="386"/>
                </a:lnTo>
                <a:lnTo>
                  <a:pt x="629" y="380"/>
                </a:lnTo>
                <a:lnTo>
                  <a:pt x="560" y="352"/>
                </a:lnTo>
                <a:lnTo>
                  <a:pt x="545" y="337"/>
                </a:lnTo>
                <a:lnTo>
                  <a:pt x="535" y="337"/>
                </a:lnTo>
                <a:lnTo>
                  <a:pt x="509" y="318"/>
                </a:lnTo>
                <a:lnTo>
                  <a:pt x="480" y="318"/>
                </a:lnTo>
                <a:lnTo>
                  <a:pt x="422" y="376"/>
                </a:lnTo>
                <a:lnTo>
                  <a:pt x="367" y="376"/>
                </a:lnTo>
                <a:lnTo>
                  <a:pt x="280" y="318"/>
                </a:lnTo>
                <a:lnTo>
                  <a:pt x="228" y="285"/>
                </a:lnTo>
                <a:lnTo>
                  <a:pt x="203" y="281"/>
                </a:lnTo>
                <a:lnTo>
                  <a:pt x="188" y="266"/>
                </a:lnTo>
                <a:lnTo>
                  <a:pt x="160" y="256"/>
                </a:lnTo>
                <a:lnTo>
                  <a:pt x="117" y="223"/>
                </a:lnTo>
                <a:lnTo>
                  <a:pt x="110" y="228"/>
                </a:lnTo>
                <a:lnTo>
                  <a:pt x="91" y="266"/>
                </a:lnTo>
                <a:lnTo>
                  <a:pt x="47" y="234"/>
                </a:lnTo>
                <a:lnTo>
                  <a:pt x="0" y="161"/>
                </a:lnTo>
                <a:lnTo>
                  <a:pt x="7" y="142"/>
                </a:lnTo>
                <a:lnTo>
                  <a:pt x="18" y="148"/>
                </a:lnTo>
                <a:lnTo>
                  <a:pt x="25" y="148"/>
                </a:lnTo>
                <a:lnTo>
                  <a:pt x="25" y="157"/>
                </a:lnTo>
                <a:lnTo>
                  <a:pt x="37" y="161"/>
                </a:lnTo>
                <a:lnTo>
                  <a:pt x="54" y="185"/>
                </a:lnTo>
                <a:lnTo>
                  <a:pt x="54" y="200"/>
                </a:lnTo>
                <a:lnTo>
                  <a:pt x="77" y="219"/>
                </a:lnTo>
                <a:lnTo>
                  <a:pt x="153" y="213"/>
                </a:lnTo>
                <a:lnTo>
                  <a:pt x="171" y="219"/>
                </a:lnTo>
                <a:lnTo>
                  <a:pt x="193" y="223"/>
                </a:lnTo>
                <a:lnTo>
                  <a:pt x="210" y="238"/>
                </a:lnTo>
                <a:lnTo>
                  <a:pt x="221" y="223"/>
                </a:lnTo>
                <a:lnTo>
                  <a:pt x="243" y="228"/>
                </a:lnTo>
                <a:lnTo>
                  <a:pt x="261" y="247"/>
                </a:lnTo>
                <a:lnTo>
                  <a:pt x="299" y="253"/>
                </a:lnTo>
                <a:lnTo>
                  <a:pt x="313" y="253"/>
                </a:lnTo>
                <a:lnTo>
                  <a:pt x="334" y="213"/>
                </a:lnTo>
                <a:lnTo>
                  <a:pt x="353" y="34"/>
                </a:lnTo>
                <a:lnTo>
                  <a:pt x="367" y="0"/>
                </a:lnTo>
                <a:lnTo>
                  <a:pt x="487" y="13"/>
                </a:lnTo>
                <a:lnTo>
                  <a:pt x="563" y="24"/>
                </a:lnTo>
                <a:close/>
              </a:path>
            </a:pathLst>
          </a:custGeom>
          <a:solidFill>
            <a:srgbClr val="CFC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79" name="Freeform 149"/>
          <p:cNvSpPr>
            <a:spLocks/>
          </p:cNvSpPr>
          <p:nvPr/>
        </p:nvSpPr>
        <p:spPr bwMode="auto">
          <a:xfrm>
            <a:off x="8431213" y="5761038"/>
            <a:ext cx="74612" cy="74612"/>
          </a:xfrm>
          <a:custGeom>
            <a:avLst/>
            <a:gdLst>
              <a:gd name="T0" fmla="*/ 2147483647 w 7"/>
              <a:gd name="T1" fmla="*/ 0 h 44"/>
              <a:gd name="T2" fmla="*/ 0 w 7"/>
              <a:gd name="T3" fmla="*/ 2147483647 h 44"/>
              <a:gd name="T4" fmla="*/ 2147483647 w 7"/>
              <a:gd name="T5" fmla="*/ 0 h 44"/>
              <a:gd name="T6" fmla="*/ 0 60000 65536"/>
              <a:gd name="T7" fmla="*/ 0 60000 65536"/>
              <a:gd name="T8" fmla="*/ 0 60000 65536"/>
            </a:gdLst>
            <a:ahLst/>
            <a:cxnLst>
              <a:cxn ang="T6">
                <a:pos x="T0" y="T1"/>
              </a:cxn>
              <a:cxn ang="T7">
                <a:pos x="T2" y="T3"/>
              </a:cxn>
              <a:cxn ang="T8">
                <a:pos x="T4" y="T5"/>
              </a:cxn>
            </a:cxnLst>
            <a:rect l="0" t="0" r="r" b="b"/>
            <a:pathLst>
              <a:path w="7" h="44">
                <a:moveTo>
                  <a:pt x="7" y="0"/>
                </a:moveTo>
                <a:lnTo>
                  <a:pt x="0" y="44"/>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0" name="Freeform 150"/>
          <p:cNvSpPr>
            <a:spLocks/>
          </p:cNvSpPr>
          <p:nvPr/>
        </p:nvSpPr>
        <p:spPr bwMode="auto">
          <a:xfrm>
            <a:off x="8415338" y="5791200"/>
            <a:ext cx="74612" cy="115888"/>
          </a:xfrm>
          <a:custGeom>
            <a:avLst/>
            <a:gdLst>
              <a:gd name="T0" fmla="*/ 2147483647 w 12"/>
              <a:gd name="T1" fmla="*/ 2147483647 h 75"/>
              <a:gd name="T2" fmla="*/ 2147483647 w 12"/>
              <a:gd name="T3" fmla="*/ 2147483647 h 75"/>
              <a:gd name="T4" fmla="*/ 0 w 12"/>
              <a:gd name="T5" fmla="*/ 2147483647 h 75"/>
              <a:gd name="T6" fmla="*/ 2147483647 w 12"/>
              <a:gd name="T7" fmla="*/ 2147483647 h 75"/>
              <a:gd name="T8" fmla="*/ 2147483647 w 12"/>
              <a:gd name="T9" fmla="*/ 0 h 75"/>
              <a:gd name="T10" fmla="*/ 2147483647 w 12"/>
              <a:gd name="T11" fmla="*/ 0 h 75"/>
              <a:gd name="T12" fmla="*/ 2147483647 w 12"/>
              <a:gd name="T13" fmla="*/ 2147483647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75">
                <a:moveTo>
                  <a:pt x="12" y="53"/>
                </a:moveTo>
                <a:lnTo>
                  <a:pt x="5" y="72"/>
                </a:lnTo>
                <a:lnTo>
                  <a:pt x="0" y="75"/>
                </a:lnTo>
                <a:lnTo>
                  <a:pt x="5" y="19"/>
                </a:lnTo>
                <a:lnTo>
                  <a:pt x="8" y="0"/>
                </a:lnTo>
                <a:lnTo>
                  <a:pt x="12" y="0"/>
                </a:lnTo>
                <a:lnTo>
                  <a:pt x="12" y="53"/>
                </a:lnTo>
                <a:close/>
              </a:path>
            </a:pathLst>
          </a:custGeom>
          <a:solidFill>
            <a:srgbClr val="9C94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1" name="Freeform 151"/>
          <p:cNvSpPr>
            <a:spLocks/>
          </p:cNvSpPr>
          <p:nvPr/>
        </p:nvSpPr>
        <p:spPr bwMode="auto">
          <a:xfrm>
            <a:off x="9536113" y="5857875"/>
            <a:ext cx="455612" cy="80963"/>
          </a:xfrm>
          <a:custGeom>
            <a:avLst/>
            <a:gdLst>
              <a:gd name="T0" fmla="*/ 2147483647 w 262"/>
              <a:gd name="T1" fmla="*/ 2147483647 h 53"/>
              <a:gd name="T2" fmla="*/ 2147483647 w 262"/>
              <a:gd name="T3" fmla="*/ 2147483647 h 53"/>
              <a:gd name="T4" fmla="*/ 2147483647 w 262"/>
              <a:gd name="T5" fmla="*/ 2147483647 h 53"/>
              <a:gd name="T6" fmla="*/ 0 w 262"/>
              <a:gd name="T7" fmla="*/ 2147483647 h 53"/>
              <a:gd name="T8" fmla="*/ 2147483647 w 262"/>
              <a:gd name="T9" fmla="*/ 2147483647 h 53"/>
              <a:gd name="T10" fmla="*/ 2147483647 w 262"/>
              <a:gd name="T11" fmla="*/ 2147483647 h 53"/>
              <a:gd name="T12" fmla="*/ 2147483647 w 262"/>
              <a:gd name="T13" fmla="*/ 2147483647 h 53"/>
              <a:gd name="T14" fmla="*/ 2147483647 w 262"/>
              <a:gd name="T15" fmla="*/ 2147483647 h 53"/>
              <a:gd name="T16" fmla="*/ 2147483647 w 262"/>
              <a:gd name="T17" fmla="*/ 0 h 53"/>
              <a:gd name="T18" fmla="*/ 2147483647 w 262"/>
              <a:gd name="T19" fmla="*/ 2147483647 h 53"/>
              <a:gd name="T20" fmla="*/ 2147483647 w 262"/>
              <a:gd name="T21" fmla="*/ 2147483647 h 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2" h="53">
                <a:moveTo>
                  <a:pt x="184" y="28"/>
                </a:moveTo>
                <a:lnTo>
                  <a:pt x="141" y="53"/>
                </a:lnTo>
                <a:lnTo>
                  <a:pt x="24" y="43"/>
                </a:lnTo>
                <a:lnTo>
                  <a:pt x="0" y="38"/>
                </a:lnTo>
                <a:lnTo>
                  <a:pt x="61" y="28"/>
                </a:lnTo>
                <a:lnTo>
                  <a:pt x="101" y="38"/>
                </a:lnTo>
                <a:lnTo>
                  <a:pt x="166" y="28"/>
                </a:lnTo>
                <a:lnTo>
                  <a:pt x="196" y="10"/>
                </a:lnTo>
                <a:lnTo>
                  <a:pt x="262" y="0"/>
                </a:lnTo>
                <a:lnTo>
                  <a:pt x="262" y="23"/>
                </a:lnTo>
                <a:lnTo>
                  <a:pt x="184" y="28"/>
                </a:lnTo>
                <a:close/>
              </a:path>
            </a:pathLst>
          </a:custGeom>
          <a:solidFill>
            <a:srgbClr val="CFC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2" name="Freeform 152"/>
          <p:cNvSpPr>
            <a:spLocks/>
          </p:cNvSpPr>
          <p:nvPr/>
        </p:nvSpPr>
        <p:spPr bwMode="auto">
          <a:xfrm>
            <a:off x="2117725" y="5641975"/>
            <a:ext cx="841375" cy="900113"/>
          </a:xfrm>
          <a:custGeom>
            <a:avLst/>
            <a:gdLst>
              <a:gd name="T0" fmla="*/ 2147483647 w 483"/>
              <a:gd name="T1" fmla="*/ 2147483647 h 575"/>
              <a:gd name="T2" fmla="*/ 2147483647 w 483"/>
              <a:gd name="T3" fmla="*/ 2147483647 h 575"/>
              <a:gd name="T4" fmla="*/ 2147483647 w 483"/>
              <a:gd name="T5" fmla="*/ 2147483647 h 575"/>
              <a:gd name="T6" fmla="*/ 2147483647 w 483"/>
              <a:gd name="T7" fmla="*/ 2147483647 h 575"/>
              <a:gd name="T8" fmla="*/ 2147483647 w 483"/>
              <a:gd name="T9" fmla="*/ 2147483647 h 575"/>
              <a:gd name="T10" fmla="*/ 2147483647 w 483"/>
              <a:gd name="T11" fmla="*/ 2147483647 h 575"/>
              <a:gd name="T12" fmla="*/ 2147483647 w 483"/>
              <a:gd name="T13" fmla="*/ 2147483647 h 575"/>
              <a:gd name="T14" fmla="*/ 2147483647 w 483"/>
              <a:gd name="T15" fmla="*/ 2147483647 h 575"/>
              <a:gd name="T16" fmla="*/ 2147483647 w 483"/>
              <a:gd name="T17" fmla="*/ 2147483647 h 575"/>
              <a:gd name="T18" fmla="*/ 2147483647 w 483"/>
              <a:gd name="T19" fmla="*/ 2147483647 h 575"/>
              <a:gd name="T20" fmla="*/ 2147483647 w 483"/>
              <a:gd name="T21" fmla="*/ 2147483647 h 575"/>
              <a:gd name="T22" fmla="*/ 2147483647 w 483"/>
              <a:gd name="T23" fmla="*/ 2147483647 h 575"/>
              <a:gd name="T24" fmla="*/ 2147483647 w 483"/>
              <a:gd name="T25" fmla="*/ 2147483647 h 575"/>
              <a:gd name="T26" fmla="*/ 2147483647 w 483"/>
              <a:gd name="T27" fmla="*/ 2147483647 h 575"/>
              <a:gd name="T28" fmla="*/ 2147483647 w 483"/>
              <a:gd name="T29" fmla="*/ 2147483647 h 575"/>
              <a:gd name="T30" fmla="*/ 2147483647 w 483"/>
              <a:gd name="T31" fmla="*/ 2147483647 h 575"/>
              <a:gd name="T32" fmla="*/ 2147483647 w 483"/>
              <a:gd name="T33" fmla="*/ 2147483647 h 575"/>
              <a:gd name="T34" fmla="*/ 2147483647 w 483"/>
              <a:gd name="T35" fmla="*/ 2147483647 h 575"/>
              <a:gd name="T36" fmla="*/ 2147483647 w 483"/>
              <a:gd name="T37" fmla="*/ 2147483647 h 575"/>
              <a:gd name="T38" fmla="*/ 2147483647 w 483"/>
              <a:gd name="T39" fmla="*/ 2147483647 h 575"/>
              <a:gd name="T40" fmla="*/ 2147483647 w 483"/>
              <a:gd name="T41" fmla="*/ 2147483647 h 575"/>
              <a:gd name="T42" fmla="*/ 2147483647 w 483"/>
              <a:gd name="T43" fmla="*/ 2147483647 h 575"/>
              <a:gd name="T44" fmla="*/ 2147483647 w 483"/>
              <a:gd name="T45" fmla="*/ 2147483647 h 575"/>
              <a:gd name="T46" fmla="*/ 2147483647 w 483"/>
              <a:gd name="T47" fmla="*/ 2147483647 h 575"/>
              <a:gd name="T48" fmla="*/ 2147483647 w 483"/>
              <a:gd name="T49" fmla="*/ 2147483647 h 575"/>
              <a:gd name="T50" fmla="*/ 2147483647 w 483"/>
              <a:gd name="T51" fmla="*/ 2147483647 h 575"/>
              <a:gd name="T52" fmla="*/ 2147483647 w 483"/>
              <a:gd name="T53" fmla="*/ 2147483647 h 575"/>
              <a:gd name="T54" fmla="*/ 2147483647 w 483"/>
              <a:gd name="T55" fmla="*/ 2147483647 h 575"/>
              <a:gd name="T56" fmla="*/ 2147483647 w 483"/>
              <a:gd name="T57" fmla="*/ 2147483647 h 575"/>
              <a:gd name="T58" fmla="*/ 2147483647 w 483"/>
              <a:gd name="T59" fmla="*/ 2147483647 h 575"/>
              <a:gd name="T60" fmla="*/ 0 w 483"/>
              <a:gd name="T61" fmla="*/ 2147483647 h 575"/>
              <a:gd name="T62" fmla="*/ 2147483647 w 483"/>
              <a:gd name="T63" fmla="*/ 2147483647 h 575"/>
              <a:gd name="T64" fmla="*/ 2147483647 w 483"/>
              <a:gd name="T65" fmla="*/ 2147483647 h 575"/>
              <a:gd name="T66" fmla="*/ 2147483647 w 483"/>
              <a:gd name="T67" fmla="*/ 2147483647 h 575"/>
              <a:gd name="T68" fmla="*/ 2147483647 w 483"/>
              <a:gd name="T69" fmla="*/ 2147483647 h 575"/>
              <a:gd name="T70" fmla="*/ 2147483647 w 483"/>
              <a:gd name="T71" fmla="*/ 2147483647 h 575"/>
              <a:gd name="T72" fmla="*/ 2147483647 w 483"/>
              <a:gd name="T73" fmla="*/ 2147483647 h 575"/>
              <a:gd name="T74" fmla="*/ 2147483647 w 483"/>
              <a:gd name="T75" fmla="*/ 2147483647 h 575"/>
              <a:gd name="T76" fmla="*/ 2147483647 w 483"/>
              <a:gd name="T77" fmla="*/ 2147483647 h 575"/>
              <a:gd name="T78" fmla="*/ 2147483647 w 483"/>
              <a:gd name="T79" fmla="*/ 0 h 5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83" h="575">
                <a:moveTo>
                  <a:pt x="193" y="62"/>
                </a:moveTo>
                <a:lnTo>
                  <a:pt x="196" y="133"/>
                </a:lnTo>
                <a:lnTo>
                  <a:pt x="211" y="195"/>
                </a:lnTo>
                <a:lnTo>
                  <a:pt x="211" y="223"/>
                </a:lnTo>
                <a:lnTo>
                  <a:pt x="218" y="232"/>
                </a:lnTo>
                <a:lnTo>
                  <a:pt x="221" y="285"/>
                </a:lnTo>
                <a:lnTo>
                  <a:pt x="226" y="290"/>
                </a:lnTo>
                <a:lnTo>
                  <a:pt x="233" y="275"/>
                </a:lnTo>
                <a:lnTo>
                  <a:pt x="221" y="157"/>
                </a:lnTo>
                <a:lnTo>
                  <a:pt x="226" y="142"/>
                </a:lnTo>
                <a:lnTo>
                  <a:pt x="226" y="129"/>
                </a:lnTo>
                <a:lnTo>
                  <a:pt x="240" y="118"/>
                </a:lnTo>
                <a:lnTo>
                  <a:pt x="254" y="139"/>
                </a:lnTo>
                <a:lnTo>
                  <a:pt x="258" y="161"/>
                </a:lnTo>
                <a:lnTo>
                  <a:pt x="266" y="171"/>
                </a:lnTo>
                <a:lnTo>
                  <a:pt x="273" y="242"/>
                </a:lnTo>
                <a:lnTo>
                  <a:pt x="280" y="266"/>
                </a:lnTo>
                <a:lnTo>
                  <a:pt x="330" y="167"/>
                </a:lnTo>
                <a:lnTo>
                  <a:pt x="344" y="157"/>
                </a:lnTo>
                <a:lnTo>
                  <a:pt x="356" y="167"/>
                </a:lnTo>
                <a:lnTo>
                  <a:pt x="360" y="189"/>
                </a:lnTo>
                <a:lnTo>
                  <a:pt x="363" y="195"/>
                </a:lnTo>
                <a:lnTo>
                  <a:pt x="410" y="139"/>
                </a:lnTo>
                <a:lnTo>
                  <a:pt x="417" y="129"/>
                </a:lnTo>
                <a:lnTo>
                  <a:pt x="436" y="129"/>
                </a:lnTo>
                <a:lnTo>
                  <a:pt x="429" y="176"/>
                </a:lnTo>
                <a:lnTo>
                  <a:pt x="422" y="189"/>
                </a:lnTo>
                <a:lnTo>
                  <a:pt x="424" y="195"/>
                </a:lnTo>
                <a:lnTo>
                  <a:pt x="462" y="148"/>
                </a:lnTo>
                <a:lnTo>
                  <a:pt x="483" y="157"/>
                </a:lnTo>
                <a:lnTo>
                  <a:pt x="457" y="232"/>
                </a:lnTo>
                <a:lnTo>
                  <a:pt x="422" y="333"/>
                </a:lnTo>
                <a:lnTo>
                  <a:pt x="417" y="356"/>
                </a:lnTo>
                <a:lnTo>
                  <a:pt x="424" y="365"/>
                </a:lnTo>
                <a:lnTo>
                  <a:pt x="429" y="365"/>
                </a:lnTo>
                <a:lnTo>
                  <a:pt x="429" y="380"/>
                </a:lnTo>
                <a:lnTo>
                  <a:pt x="407" y="418"/>
                </a:lnTo>
                <a:lnTo>
                  <a:pt x="407" y="423"/>
                </a:lnTo>
                <a:lnTo>
                  <a:pt x="410" y="429"/>
                </a:lnTo>
                <a:lnTo>
                  <a:pt x="443" y="375"/>
                </a:lnTo>
                <a:lnTo>
                  <a:pt x="454" y="371"/>
                </a:lnTo>
                <a:lnTo>
                  <a:pt x="457" y="371"/>
                </a:lnTo>
                <a:lnTo>
                  <a:pt x="462" y="375"/>
                </a:lnTo>
                <a:lnTo>
                  <a:pt x="447" y="442"/>
                </a:lnTo>
                <a:lnTo>
                  <a:pt x="414" y="500"/>
                </a:lnTo>
                <a:lnTo>
                  <a:pt x="407" y="538"/>
                </a:lnTo>
                <a:lnTo>
                  <a:pt x="384" y="556"/>
                </a:lnTo>
                <a:lnTo>
                  <a:pt x="330" y="538"/>
                </a:lnTo>
                <a:lnTo>
                  <a:pt x="287" y="547"/>
                </a:lnTo>
                <a:lnTo>
                  <a:pt x="261" y="547"/>
                </a:lnTo>
                <a:lnTo>
                  <a:pt x="236" y="566"/>
                </a:lnTo>
                <a:lnTo>
                  <a:pt x="236" y="575"/>
                </a:lnTo>
                <a:lnTo>
                  <a:pt x="207" y="571"/>
                </a:lnTo>
                <a:lnTo>
                  <a:pt x="207" y="566"/>
                </a:lnTo>
                <a:lnTo>
                  <a:pt x="204" y="562"/>
                </a:lnTo>
                <a:lnTo>
                  <a:pt x="207" y="562"/>
                </a:lnTo>
                <a:lnTo>
                  <a:pt x="214" y="553"/>
                </a:lnTo>
                <a:lnTo>
                  <a:pt x="204" y="543"/>
                </a:lnTo>
                <a:lnTo>
                  <a:pt x="186" y="457"/>
                </a:lnTo>
                <a:lnTo>
                  <a:pt x="94" y="318"/>
                </a:lnTo>
                <a:lnTo>
                  <a:pt x="40" y="300"/>
                </a:lnTo>
                <a:lnTo>
                  <a:pt x="0" y="242"/>
                </a:lnTo>
                <a:lnTo>
                  <a:pt x="0" y="229"/>
                </a:lnTo>
                <a:lnTo>
                  <a:pt x="35" y="229"/>
                </a:lnTo>
                <a:lnTo>
                  <a:pt x="94" y="285"/>
                </a:lnTo>
                <a:lnTo>
                  <a:pt x="181" y="399"/>
                </a:lnTo>
                <a:lnTo>
                  <a:pt x="181" y="362"/>
                </a:lnTo>
                <a:lnTo>
                  <a:pt x="178" y="343"/>
                </a:lnTo>
                <a:lnTo>
                  <a:pt x="131" y="232"/>
                </a:lnTo>
                <a:lnTo>
                  <a:pt x="120" y="180"/>
                </a:lnTo>
                <a:lnTo>
                  <a:pt x="120" y="161"/>
                </a:lnTo>
                <a:lnTo>
                  <a:pt x="124" y="157"/>
                </a:lnTo>
                <a:lnTo>
                  <a:pt x="141" y="185"/>
                </a:lnTo>
                <a:lnTo>
                  <a:pt x="181" y="285"/>
                </a:lnTo>
                <a:lnTo>
                  <a:pt x="188" y="294"/>
                </a:lnTo>
                <a:lnTo>
                  <a:pt x="193" y="294"/>
                </a:lnTo>
                <a:lnTo>
                  <a:pt x="186" y="157"/>
                </a:lnTo>
                <a:lnTo>
                  <a:pt x="174" y="96"/>
                </a:lnTo>
                <a:lnTo>
                  <a:pt x="171" y="0"/>
                </a:lnTo>
                <a:lnTo>
                  <a:pt x="181" y="0"/>
                </a:lnTo>
                <a:lnTo>
                  <a:pt x="193"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3" name="Freeform 154"/>
          <p:cNvSpPr>
            <a:spLocks/>
          </p:cNvSpPr>
          <p:nvPr/>
        </p:nvSpPr>
        <p:spPr bwMode="auto">
          <a:xfrm>
            <a:off x="2478088" y="5943600"/>
            <a:ext cx="428625" cy="561975"/>
          </a:xfrm>
          <a:custGeom>
            <a:avLst/>
            <a:gdLst>
              <a:gd name="T0" fmla="*/ 2147483647 w 246"/>
              <a:gd name="T1" fmla="*/ 2147483647 h 357"/>
              <a:gd name="T2" fmla="*/ 2147483647 w 246"/>
              <a:gd name="T3" fmla="*/ 2147483647 h 357"/>
              <a:gd name="T4" fmla="*/ 2147483647 w 246"/>
              <a:gd name="T5" fmla="*/ 2147483647 h 357"/>
              <a:gd name="T6" fmla="*/ 2147483647 w 246"/>
              <a:gd name="T7" fmla="*/ 2147483647 h 357"/>
              <a:gd name="T8" fmla="*/ 2147483647 w 246"/>
              <a:gd name="T9" fmla="*/ 2147483647 h 357"/>
              <a:gd name="T10" fmla="*/ 2147483647 w 246"/>
              <a:gd name="T11" fmla="*/ 2147483647 h 357"/>
              <a:gd name="T12" fmla="*/ 2147483647 w 246"/>
              <a:gd name="T13" fmla="*/ 2147483647 h 357"/>
              <a:gd name="T14" fmla="*/ 2147483647 w 246"/>
              <a:gd name="T15" fmla="*/ 2147483647 h 357"/>
              <a:gd name="T16" fmla="*/ 2147483647 w 246"/>
              <a:gd name="T17" fmla="*/ 2147483647 h 357"/>
              <a:gd name="T18" fmla="*/ 2147483647 w 246"/>
              <a:gd name="T19" fmla="*/ 2147483647 h 357"/>
              <a:gd name="T20" fmla="*/ 2147483647 w 246"/>
              <a:gd name="T21" fmla="*/ 0 h 357"/>
              <a:gd name="T22" fmla="*/ 2147483647 w 246"/>
              <a:gd name="T23" fmla="*/ 2147483647 h 357"/>
              <a:gd name="T24" fmla="*/ 2147483647 w 246"/>
              <a:gd name="T25" fmla="*/ 2147483647 h 357"/>
              <a:gd name="T26" fmla="*/ 2147483647 w 246"/>
              <a:gd name="T27" fmla="*/ 2147483647 h 357"/>
              <a:gd name="T28" fmla="*/ 2147483647 w 246"/>
              <a:gd name="T29" fmla="*/ 2147483647 h 357"/>
              <a:gd name="T30" fmla="*/ 2147483647 w 246"/>
              <a:gd name="T31" fmla="*/ 2147483647 h 357"/>
              <a:gd name="T32" fmla="*/ 2147483647 w 246"/>
              <a:gd name="T33" fmla="*/ 2147483647 h 357"/>
              <a:gd name="T34" fmla="*/ 2147483647 w 246"/>
              <a:gd name="T35" fmla="*/ 2147483647 h 357"/>
              <a:gd name="T36" fmla="*/ 2147483647 w 246"/>
              <a:gd name="T37" fmla="*/ 2147483647 h 357"/>
              <a:gd name="T38" fmla="*/ 2147483647 w 246"/>
              <a:gd name="T39" fmla="*/ 2147483647 h 357"/>
              <a:gd name="T40" fmla="*/ 2147483647 w 246"/>
              <a:gd name="T41" fmla="*/ 2147483647 h 357"/>
              <a:gd name="T42" fmla="*/ 2147483647 w 246"/>
              <a:gd name="T43" fmla="*/ 2147483647 h 357"/>
              <a:gd name="T44" fmla="*/ 2147483647 w 246"/>
              <a:gd name="T45" fmla="*/ 2147483647 h 357"/>
              <a:gd name="T46" fmla="*/ 2147483647 w 246"/>
              <a:gd name="T47" fmla="*/ 2147483647 h 357"/>
              <a:gd name="T48" fmla="*/ 2147483647 w 246"/>
              <a:gd name="T49" fmla="*/ 2147483647 h 357"/>
              <a:gd name="T50" fmla="*/ 2147483647 w 246"/>
              <a:gd name="T51" fmla="*/ 2147483647 h 357"/>
              <a:gd name="T52" fmla="*/ 2147483647 w 246"/>
              <a:gd name="T53" fmla="*/ 2147483647 h 357"/>
              <a:gd name="T54" fmla="*/ 2147483647 w 246"/>
              <a:gd name="T55" fmla="*/ 2147483647 h 357"/>
              <a:gd name="T56" fmla="*/ 2147483647 w 246"/>
              <a:gd name="T57" fmla="*/ 2147483647 h 357"/>
              <a:gd name="T58" fmla="*/ 2147483647 w 246"/>
              <a:gd name="T59" fmla="*/ 2147483647 h 357"/>
              <a:gd name="T60" fmla="*/ 2147483647 w 246"/>
              <a:gd name="T61" fmla="*/ 2147483647 h 357"/>
              <a:gd name="T62" fmla="*/ 0 w 246"/>
              <a:gd name="T63" fmla="*/ 2147483647 h 357"/>
              <a:gd name="T64" fmla="*/ 0 w 246"/>
              <a:gd name="T65" fmla="*/ 2147483647 h 357"/>
              <a:gd name="T66" fmla="*/ 2147483647 w 246"/>
              <a:gd name="T67" fmla="*/ 2147483647 h 357"/>
              <a:gd name="T68" fmla="*/ 2147483647 w 246"/>
              <a:gd name="T69" fmla="*/ 2147483647 h 357"/>
              <a:gd name="T70" fmla="*/ 2147483647 w 246"/>
              <a:gd name="T71" fmla="*/ 2147483647 h 357"/>
              <a:gd name="T72" fmla="*/ 2147483647 w 246"/>
              <a:gd name="T73" fmla="*/ 2147483647 h 357"/>
              <a:gd name="T74" fmla="*/ 2147483647 w 246"/>
              <a:gd name="T75" fmla="*/ 2147483647 h 357"/>
              <a:gd name="T76" fmla="*/ 2147483647 w 246"/>
              <a:gd name="T77" fmla="*/ 2147483647 h 357"/>
              <a:gd name="T78" fmla="*/ 2147483647 w 246"/>
              <a:gd name="T79" fmla="*/ 0 h 357"/>
              <a:gd name="T80" fmla="*/ 2147483647 w 246"/>
              <a:gd name="T81" fmla="*/ 2147483647 h 357"/>
              <a:gd name="T82" fmla="*/ 2147483647 w 246"/>
              <a:gd name="T83" fmla="*/ 2147483647 h 3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6" h="357">
                <a:moveTo>
                  <a:pt x="69" y="129"/>
                </a:moveTo>
                <a:lnTo>
                  <a:pt x="72" y="132"/>
                </a:lnTo>
                <a:lnTo>
                  <a:pt x="79" y="132"/>
                </a:lnTo>
                <a:lnTo>
                  <a:pt x="123" y="33"/>
                </a:lnTo>
                <a:lnTo>
                  <a:pt x="137" y="14"/>
                </a:lnTo>
                <a:lnTo>
                  <a:pt x="126" y="67"/>
                </a:lnTo>
                <a:lnTo>
                  <a:pt x="137" y="80"/>
                </a:lnTo>
                <a:lnTo>
                  <a:pt x="156" y="71"/>
                </a:lnTo>
                <a:lnTo>
                  <a:pt x="199" y="5"/>
                </a:lnTo>
                <a:lnTo>
                  <a:pt x="203" y="5"/>
                </a:lnTo>
                <a:lnTo>
                  <a:pt x="206" y="0"/>
                </a:lnTo>
                <a:lnTo>
                  <a:pt x="163" y="80"/>
                </a:lnTo>
                <a:lnTo>
                  <a:pt x="145" y="129"/>
                </a:lnTo>
                <a:lnTo>
                  <a:pt x="149" y="162"/>
                </a:lnTo>
                <a:lnTo>
                  <a:pt x="159" y="176"/>
                </a:lnTo>
                <a:lnTo>
                  <a:pt x="178" y="172"/>
                </a:lnTo>
                <a:lnTo>
                  <a:pt x="210" y="86"/>
                </a:lnTo>
                <a:lnTo>
                  <a:pt x="243" y="24"/>
                </a:lnTo>
                <a:lnTo>
                  <a:pt x="246" y="18"/>
                </a:lnTo>
                <a:lnTo>
                  <a:pt x="218" y="89"/>
                </a:lnTo>
                <a:lnTo>
                  <a:pt x="192" y="166"/>
                </a:lnTo>
                <a:lnTo>
                  <a:pt x="196" y="209"/>
                </a:lnTo>
                <a:lnTo>
                  <a:pt x="156" y="314"/>
                </a:lnTo>
                <a:lnTo>
                  <a:pt x="159" y="333"/>
                </a:lnTo>
                <a:lnTo>
                  <a:pt x="159" y="348"/>
                </a:lnTo>
                <a:lnTo>
                  <a:pt x="62" y="348"/>
                </a:lnTo>
                <a:lnTo>
                  <a:pt x="43" y="352"/>
                </a:lnTo>
                <a:lnTo>
                  <a:pt x="40" y="357"/>
                </a:lnTo>
                <a:lnTo>
                  <a:pt x="17" y="357"/>
                </a:lnTo>
                <a:lnTo>
                  <a:pt x="3" y="286"/>
                </a:lnTo>
                <a:lnTo>
                  <a:pt x="3" y="219"/>
                </a:lnTo>
                <a:lnTo>
                  <a:pt x="0" y="215"/>
                </a:lnTo>
                <a:lnTo>
                  <a:pt x="0" y="200"/>
                </a:lnTo>
                <a:lnTo>
                  <a:pt x="10" y="204"/>
                </a:lnTo>
                <a:lnTo>
                  <a:pt x="14" y="200"/>
                </a:lnTo>
                <a:lnTo>
                  <a:pt x="29" y="215"/>
                </a:lnTo>
                <a:lnTo>
                  <a:pt x="40" y="215"/>
                </a:lnTo>
                <a:lnTo>
                  <a:pt x="47" y="194"/>
                </a:lnTo>
                <a:lnTo>
                  <a:pt x="43" y="46"/>
                </a:lnTo>
                <a:lnTo>
                  <a:pt x="40" y="0"/>
                </a:lnTo>
                <a:lnTo>
                  <a:pt x="54" y="104"/>
                </a:lnTo>
                <a:lnTo>
                  <a:pt x="69" y="129"/>
                </a:lnTo>
                <a:close/>
              </a:path>
            </a:pathLst>
          </a:custGeom>
          <a:solidFill>
            <a:srgbClr val="6A8C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4" name="Freeform 155"/>
          <p:cNvSpPr>
            <a:spLocks/>
          </p:cNvSpPr>
          <p:nvPr/>
        </p:nvSpPr>
        <p:spPr bwMode="auto">
          <a:xfrm>
            <a:off x="2779713" y="6165850"/>
            <a:ext cx="74612" cy="157163"/>
          </a:xfrm>
          <a:custGeom>
            <a:avLst/>
            <a:gdLst>
              <a:gd name="T0" fmla="*/ 2147483647 w 43"/>
              <a:gd name="T1" fmla="*/ 2147483647 h 101"/>
              <a:gd name="T2" fmla="*/ 2147483647 w 43"/>
              <a:gd name="T3" fmla="*/ 2147483647 h 101"/>
              <a:gd name="T4" fmla="*/ 2147483647 w 43"/>
              <a:gd name="T5" fmla="*/ 2147483647 h 101"/>
              <a:gd name="T6" fmla="*/ 0 w 43"/>
              <a:gd name="T7" fmla="*/ 2147483647 h 101"/>
              <a:gd name="T8" fmla="*/ 2147483647 w 43"/>
              <a:gd name="T9" fmla="*/ 2147483647 h 101"/>
              <a:gd name="T10" fmla="*/ 2147483647 w 43"/>
              <a:gd name="T11" fmla="*/ 0 h 101"/>
              <a:gd name="T12" fmla="*/ 2147483647 w 43"/>
              <a:gd name="T13" fmla="*/ 2147483647 h 101"/>
              <a:gd name="T14" fmla="*/ 2147483647 w 43"/>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 h="101">
                <a:moveTo>
                  <a:pt x="10" y="82"/>
                </a:moveTo>
                <a:lnTo>
                  <a:pt x="15" y="86"/>
                </a:lnTo>
                <a:lnTo>
                  <a:pt x="3" y="95"/>
                </a:lnTo>
                <a:lnTo>
                  <a:pt x="0" y="101"/>
                </a:lnTo>
                <a:lnTo>
                  <a:pt x="29" y="30"/>
                </a:lnTo>
                <a:lnTo>
                  <a:pt x="43" y="0"/>
                </a:lnTo>
                <a:lnTo>
                  <a:pt x="10" y="76"/>
                </a:lnTo>
                <a:lnTo>
                  <a:pt x="10" y="82"/>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5" name="Freeform 159"/>
          <p:cNvSpPr>
            <a:spLocks/>
          </p:cNvSpPr>
          <p:nvPr/>
        </p:nvSpPr>
        <p:spPr bwMode="auto">
          <a:xfrm>
            <a:off x="2214563" y="6234113"/>
            <a:ext cx="74612" cy="74612"/>
          </a:xfrm>
          <a:custGeom>
            <a:avLst/>
            <a:gdLst>
              <a:gd name="T0" fmla="*/ 2147483647 w 29"/>
              <a:gd name="T1" fmla="*/ 2147483647 h 24"/>
              <a:gd name="T2" fmla="*/ 0 w 29"/>
              <a:gd name="T3" fmla="*/ 0 h 24"/>
              <a:gd name="T4" fmla="*/ 2147483647 w 29"/>
              <a:gd name="T5" fmla="*/ 2147483647 h 24"/>
              <a:gd name="T6" fmla="*/ 2147483647 w 29"/>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24">
                <a:moveTo>
                  <a:pt x="29" y="24"/>
                </a:moveTo>
                <a:lnTo>
                  <a:pt x="0" y="0"/>
                </a:lnTo>
                <a:lnTo>
                  <a:pt x="22" y="13"/>
                </a:lnTo>
                <a:lnTo>
                  <a:pt x="29" y="24"/>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6" name="Freeform 160"/>
          <p:cNvSpPr>
            <a:spLocks/>
          </p:cNvSpPr>
          <p:nvPr/>
        </p:nvSpPr>
        <p:spPr bwMode="auto">
          <a:xfrm>
            <a:off x="3300413" y="6275388"/>
            <a:ext cx="74612" cy="74612"/>
          </a:xfrm>
          <a:custGeom>
            <a:avLst/>
            <a:gdLst>
              <a:gd name="T0" fmla="*/ 2147483647 w 29"/>
              <a:gd name="T1" fmla="*/ 2147483647 h 48"/>
              <a:gd name="T2" fmla="*/ 2147483647 w 29"/>
              <a:gd name="T3" fmla="*/ 2147483647 h 48"/>
              <a:gd name="T4" fmla="*/ 0 w 29"/>
              <a:gd name="T5" fmla="*/ 2147483647 h 48"/>
              <a:gd name="T6" fmla="*/ 2147483647 w 29"/>
              <a:gd name="T7" fmla="*/ 0 h 48"/>
              <a:gd name="T8" fmla="*/ 2147483647 w 29"/>
              <a:gd name="T9" fmla="*/ 0 h 48"/>
              <a:gd name="T10" fmla="*/ 2147483647 w 29"/>
              <a:gd name="T11" fmla="*/ 2147483647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48">
                <a:moveTo>
                  <a:pt x="29" y="9"/>
                </a:moveTo>
                <a:lnTo>
                  <a:pt x="29" y="28"/>
                </a:lnTo>
                <a:lnTo>
                  <a:pt x="0" y="48"/>
                </a:lnTo>
                <a:lnTo>
                  <a:pt x="15" y="0"/>
                </a:lnTo>
                <a:lnTo>
                  <a:pt x="22" y="0"/>
                </a:lnTo>
                <a:lnTo>
                  <a:pt x="29" y="9"/>
                </a:lnTo>
                <a:close/>
              </a:path>
            </a:pathLst>
          </a:custGeom>
          <a:solidFill>
            <a:srgbClr val="4C89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7" name="Freeform 161"/>
          <p:cNvSpPr>
            <a:spLocks/>
          </p:cNvSpPr>
          <p:nvPr/>
        </p:nvSpPr>
        <p:spPr bwMode="auto">
          <a:xfrm>
            <a:off x="4008438" y="6273800"/>
            <a:ext cx="157162" cy="106363"/>
          </a:xfrm>
          <a:custGeom>
            <a:avLst/>
            <a:gdLst>
              <a:gd name="T0" fmla="*/ 2147483647 w 90"/>
              <a:gd name="T1" fmla="*/ 2147483647 h 68"/>
              <a:gd name="T2" fmla="*/ 2147483647 w 90"/>
              <a:gd name="T3" fmla="*/ 2147483647 h 68"/>
              <a:gd name="T4" fmla="*/ 2147483647 w 90"/>
              <a:gd name="T5" fmla="*/ 2147483647 h 68"/>
              <a:gd name="T6" fmla="*/ 2147483647 w 90"/>
              <a:gd name="T7" fmla="*/ 2147483647 h 68"/>
              <a:gd name="T8" fmla="*/ 2147483647 w 90"/>
              <a:gd name="T9" fmla="*/ 2147483647 h 68"/>
              <a:gd name="T10" fmla="*/ 0 w 90"/>
              <a:gd name="T11" fmla="*/ 2147483647 h 68"/>
              <a:gd name="T12" fmla="*/ 0 w 90"/>
              <a:gd name="T13" fmla="*/ 2147483647 h 68"/>
              <a:gd name="T14" fmla="*/ 2147483647 w 90"/>
              <a:gd name="T15" fmla="*/ 2147483647 h 68"/>
              <a:gd name="T16" fmla="*/ 2147483647 w 90"/>
              <a:gd name="T17" fmla="*/ 2147483647 h 68"/>
              <a:gd name="T18" fmla="*/ 2147483647 w 90"/>
              <a:gd name="T19" fmla="*/ 2147483647 h 68"/>
              <a:gd name="T20" fmla="*/ 2147483647 w 90"/>
              <a:gd name="T21" fmla="*/ 0 h 68"/>
              <a:gd name="T22" fmla="*/ 2147483647 w 90"/>
              <a:gd name="T23" fmla="*/ 2147483647 h 68"/>
              <a:gd name="T24" fmla="*/ 2147483647 w 90"/>
              <a:gd name="T25" fmla="*/ 2147483647 h 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68">
                <a:moveTo>
                  <a:pt x="90" y="40"/>
                </a:moveTo>
                <a:lnTo>
                  <a:pt x="87" y="59"/>
                </a:lnTo>
                <a:lnTo>
                  <a:pt x="68" y="68"/>
                </a:lnTo>
                <a:lnTo>
                  <a:pt x="28" y="59"/>
                </a:lnTo>
                <a:lnTo>
                  <a:pt x="14" y="68"/>
                </a:lnTo>
                <a:lnTo>
                  <a:pt x="0" y="49"/>
                </a:lnTo>
                <a:lnTo>
                  <a:pt x="0" y="44"/>
                </a:lnTo>
                <a:lnTo>
                  <a:pt x="7" y="44"/>
                </a:lnTo>
                <a:lnTo>
                  <a:pt x="14" y="53"/>
                </a:lnTo>
                <a:lnTo>
                  <a:pt x="24" y="30"/>
                </a:lnTo>
                <a:lnTo>
                  <a:pt x="28" y="0"/>
                </a:lnTo>
                <a:lnTo>
                  <a:pt x="54" y="6"/>
                </a:lnTo>
                <a:lnTo>
                  <a:pt x="90" y="40"/>
                </a:lnTo>
                <a:close/>
              </a:path>
            </a:pathLst>
          </a:custGeom>
          <a:solidFill>
            <a:srgbClr val="7B8A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8" name="Freeform 162"/>
          <p:cNvSpPr>
            <a:spLocks noEditPoints="1"/>
          </p:cNvSpPr>
          <p:nvPr/>
        </p:nvSpPr>
        <p:spPr bwMode="auto">
          <a:xfrm>
            <a:off x="76200" y="4495800"/>
            <a:ext cx="9655175" cy="612775"/>
          </a:xfrm>
          <a:custGeom>
            <a:avLst/>
            <a:gdLst>
              <a:gd name="T0" fmla="*/ 2147483647 w 5543"/>
              <a:gd name="T1" fmla="*/ 2147483647 h 392"/>
              <a:gd name="T2" fmla="*/ 2147483647 w 5543"/>
              <a:gd name="T3" fmla="*/ 2147483647 h 392"/>
              <a:gd name="T4" fmla="*/ 2147483647 w 5543"/>
              <a:gd name="T5" fmla="*/ 2147483647 h 392"/>
              <a:gd name="T6" fmla="*/ 2147483647 w 5543"/>
              <a:gd name="T7" fmla="*/ 2147483647 h 392"/>
              <a:gd name="T8" fmla="*/ 2147483647 w 5543"/>
              <a:gd name="T9" fmla="*/ 2147483647 h 392"/>
              <a:gd name="T10" fmla="*/ 2147483647 w 5543"/>
              <a:gd name="T11" fmla="*/ 2147483647 h 392"/>
              <a:gd name="T12" fmla="*/ 2147483647 w 5543"/>
              <a:gd name="T13" fmla="*/ 2147483647 h 392"/>
              <a:gd name="T14" fmla="*/ 2147483647 w 5543"/>
              <a:gd name="T15" fmla="*/ 2147483647 h 392"/>
              <a:gd name="T16" fmla="*/ 2147483647 w 5543"/>
              <a:gd name="T17" fmla="*/ 2147483647 h 392"/>
              <a:gd name="T18" fmla="*/ 2147483647 w 5543"/>
              <a:gd name="T19" fmla="*/ 2147483647 h 392"/>
              <a:gd name="T20" fmla="*/ 2147483647 w 5543"/>
              <a:gd name="T21" fmla="*/ 2147483647 h 392"/>
              <a:gd name="T22" fmla="*/ 2147483647 w 5543"/>
              <a:gd name="T23" fmla="*/ 2147483647 h 392"/>
              <a:gd name="T24" fmla="*/ 2147483647 w 5543"/>
              <a:gd name="T25" fmla="*/ 2147483647 h 392"/>
              <a:gd name="T26" fmla="*/ 2147483647 w 5543"/>
              <a:gd name="T27" fmla="*/ 2147483647 h 392"/>
              <a:gd name="T28" fmla="*/ 2147483647 w 5543"/>
              <a:gd name="T29" fmla="*/ 2147483647 h 392"/>
              <a:gd name="T30" fmla="*/ 2147483647 w 5543"/>
              <a:gd name="T31" fmla="*/ 2147483647 h 392"/>
              <a:gd name="T32" fmla="*/ 2147483647 w 5543"/>
              <a:gd name="T33" fmla="*/ 2147483647 h 392"/>
              <a:gd name="T34" fmla="*/ 2147483647 w 5543"/>
              <a:gd name="T35" fmla="*/ 2147483647 h 392"/>
              <a:gd name="T36" fmla="*/ 2147483647 w 5543"/>
              <a:gd name="T37" fmla="*/ 2147483647 h 392"/>
              <a:gd name="T38" fmla="*/ 2147483647 w 5543"/>
              <a:gd name="T39" fmla="*/ 2147483647 h 392"/>
              <a:gd name="T40" fmla="*/ 2147483647 w 5543"/>
              <a:gd name="T41" fmla="*/ 2147483647 h 392"/>
              <a:gd name="T42" fmla="*/ 2147483647 w 5543"/>
              <a:gd name="T43" fmla="*/ 2147483647 h 392"/>
              <a:gd name="T44" fmla="*/ 2147483647 w 5543"/>
              <a:gd name="T45" fmla="*/ 2147483647 h 392"/>
              <a:gd name="T46" fmla="*/ 2147483647 w 5543"/>
              <a:gd name="T47" fmla="*/ 2147483647 h 392"/>
              <a:gd name="T48" fmla="*/ 2147483647 w 5543"/>
              <a:gd name="T49" fmla="*/ 2147483647 h 392"/>
              <a:gd name="T50" fmla="*/ 2147483647 w 5543"/>
              <a:gd name="T51" fmla="*/ 2147483647 h 392"/>
              <a:gd name="T52" fmla="*/ 2147483647 w 5543"/>
              <a:gd name="T53" fmla="*/ 2147483647 h 392"/>
              <a:gd name="T54" fmla="*/ 2147483647 w 5543"/>
              <a:gd name="T55" fmla="*/ 2147483647 h 392"/>
              <a:gd name="T56" fmla="*/ 2147483647 w 5543"/>
              <a:gd name="T57" fmla="*/ 2147483647 h 392"/>
              <a:gd name="T58" fmla="*/ 2147483647 w 5543"/>
              <a:gd name="T59" fmla="*/ 2147483647 h 392"/>
              <a:gd name="T60" fmla="*/ 2147483647 w 5543"/>
              <a:gd name="T61" fmla="*/ 2147483647 h 392"/>
              <a:gd name="T62" fmla="*/ 2147483647 w 5543"/>
              <a:gd name="T63" fmla="*/ 2147483647 h 392"/>
              <a:gd name="T64" fmla="*/ 2147483647 w 5543"/>
              <a:gd name="T65" fmla="*/ 2147483647 h 392"/>
              <a:gd name="T66" fmla="*/ 2147483647 w 5543"/>
              <a:gd name="T67" fmla="*/ 2147483647 h 392"/>
              <a:gd name="T68" fmla="*/ 2147483647 w 5543"/>
              <a:gd name="T69" fmla="*/ 2147483647 h 392"/>
              <a:gd name="T70" fmla="*/ 2147483647 w 5543"/>
              <a:gd name="T71" fmla="*/ 2147483647 h 392"/>
              <a:gd name="T72" fmla="*/ 2147483647 w 5543"/>
              <a:gd name="T73" fmla="*/ 2147483647 h 392"/>
              <a:gd name="T74" fmla="*/ 2147483647 w 5543"/>
              <a:gd name="T75" fmla="*/ 2147483647 h 392"/>
              <a:gd name="T76" fmla="*/ 2147483647 w 5543"/>
              <a:gd name="T77" fmla="*/ 2147483647 h 392"/>
              <a:gd name="T78" fmla="*/ 2147483647 w 5543"/>
              <a:gd name="T79" fmla="*/ 2147483647 h 392"/>
              <a:gd name="T80" fmla="*/ 2147483647 w 5543"/>
              <a:gd name="T81" fmla="*/ 2147483647 h 392"/>
              <a:gd name="T82" fmla="*/ 2147483647 w 5543"/>
              <a:gd name="T83" fmla="*/ 2147483647 h 392"/>
              <a:gd name="T84" fmla="*/ 2147483647 w 5543"/>
              <a:gd name="T85" fmla="*/ 2147483647 h 392"/>
              <a:gd name="T86" fmla="*/ 2147483647 w 5543"/>
              <a:gd name="T87" fmla="*/ 2147483647 h 392"/>
              <a:gd name="T88" fmla="*/ 2147483647 w 5543"/>
              <a:gd name="T89" fmla="*/ 2147483647 h 392"/>
              <a:gd name="T90" fmla="*/ 2147483647 w 5543"/>
              <a:gd name="T91" fmla="*/ 2147483647 h 392"/>
              <a:gd name="T92" fmla="*/ 2147483647 w 5543"/>
              <a:gd name="T93" fmla="*/ 2147483647 h 392"/>
              <a:gd name="T94" fmla="*/ 2147483647 w 5543"/>
              <a:gd name="T95" fmla="*/ 2147483647 h 392"/>
              <a:gd name="T96" fmla="*/ 2147483647 w 5543"/>
              <a:gd name="T97" fmla="*/ 2147483647 h 392"/>
              <a:gd name="T98" fmla="*/ 2147483647 w 5543"/>
              <a:gd name="T99" fmla="*/ 2147483647 h 392"/>
              <a:gd name="T100" fmla="*/ 2147483647 w 5543"/>
              <a:gd name="T101" fmla="*/ 2147483647 h 392"/>
              <a:gd name="T102" fmla="*/ 2147483647 w 5543"/>
              <a:gd name="T103" fmla="*/ 2147483647 h 392"/>
              <a:gd name="T104" fmla="*/ 2147483647 w 5543"/>
              <a:gd name="T105" fmla="*/ 2147483647 h 392"/>
              <a:gd name="T106" fmla="*/ 2147483647 w 5543"/>
              <a:gd name="T107" fmla="*/ 2147483647 h 3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543" h="392">
                <a:moveTo>
                  <a:pt x="0" y="98"/>
                </a:moveTo>
                <a:lnTo>
                  <a:pt x="571" y="98"/>
                </a:lnTo>
                <a:lnTo>
                  <a:pt x="546" y="115"/>
                </a:lnTo>
                <a:lnTo>
                  <a:pt x="518" y="126"/>
                </a:lnTo>
                <a:lnTo>
                  <a:pt x="491" y="137"/>
                </a:lnTo>
                <a:lnTo>
                  <a:pt x="464" y="144"/>
                </a:lnTo>
                <a:lnTo>
                  <a:pt x="435" y="150"/>
                </a:lnTo>
                <a:lnTo>
                  <a:pt x="407" y="156"/>
                </a:lnTo>
                <a:lnTo>
                  <a:pt x="377" y="159"/>
                </a:lnTo>
                <a:lnTo>
                  <a:pt x="347" y="161"/>
                </a:lnTo>
                <a:lnTo>
                  <a:pt x="288" y="165"/>
                </a:lnTo>
                <a:lnTo>
                  <a:pt x="228" y="169"/>
                </a:lnTo>
                <a:lnTo>
                  <a:pt x="198" y="173"/>
                </a:lnTo>
                <a:lnTo>
                  <a:pt x="168" y="176"/>
                </a:lnTo>
                <a:lnTo>
                  <a:pt x="138" y="180"/>
                </a:lnTo>
                <a:lnTo>
                  <a:pt x="109" y="188"/>
                </a:lnTo>
                <a:lnTo>
                  <a:pt x="105" y="188"/>
                </a:lnTo>
                <a:lnTo>
                  <a:pt x="106" y="189"/>
                </a:lnTo>
                <a:lnTo>
                  <a:pt x="111" y="191"/>
                </a:lnTo>
                <a:lnTo>
                  <a:pt x="119" y="193"/>
                </a:lnTo>
                <a:lnTo>
                  <a:pt x="129" y="195"/>
                </a:lnTo>
                <a:lnTo>
                  <a:pt x="139" y="197"/>
                </a:lnTo>
                <a:lnTo>
                  <a:pt x="149" y="199"/>
                </a:lnTo>
                <a:lnTo>
                  <a:pt x="158" y="199"/>
                </a:lnTo>
                <a:lnTo>
                  <a:pt x="1262" y="188"/>
                </a:lnTo>
                <a:lnTo>
                  <a:pt x="1259" y="186"/>
                </a:lnTo>
                <a:lnTo>
                  <a:pt x="1255" y="182"/>
                </a:lnTo>
                <a:lnTo>
                  <a:pt x="1252" y="178"/>
                </a:lnTo>
                <a:lnTo>
                  <a:pt x="1248" y="174"/>
                </a:lnTo>
                <a:lnTo>
                  <a:pt x="1245" y="169"/>
                </a:lnTo>
                <a:lnTo>
                  <a:pt x="1241" y="165"/>
                </a:lnTo>
                <a:lnTo>
                  <a:pt x="1238" y="163"/>
                </a:lnTo>
                <a:lnTo>
                  <a:pt x="1234" y="161"/>
                </a:lnTo>
                <a:lnTo>
                  <a:pt x="1251" y="152"/>
                </a:lnTo>
                <a:lnTo>
                  <a:pt x="1269" y="144"/>
                </a:lnTo>
                <a:lnTo>
                  <a:pt x="1290" y="139"/>
                </a:lnTo>
                <a:lnTo>
                  <a:pt x="1311" y="133"/>
                </a:lnTo>
                <a:lnTo>
                  <a:pt x="1355" y="124"/>
                </a:lnTo>
                <a:lnTo>
                  <a:pt x="1403" y="118"/>
                </a:lnTo>
                <a:lnTo>
                  <a:pt x="1448" y="116"/>
                </a:lnTo>
                <a:lnTo>
                  <a:pt x="1494" y="116"/>
                </a:lnTo>
                <a:lnTo>
                  <a:pt x="1534" y="120"/>
                </a:lnTo>
                <a:lnTo>
                  <a:pt x="1570" y="124"/>
                </a:lnTo>
                <a:lnTo>
                  <a:pt x="1566" y="122"/>
                </a:lnTo>
                <a:lnTo>
                  <a:pt x="1560" y="120"/>
                </a:lnTo>
                <a:lnTo>
                  <a:pt x="1554" y="116"/>
                </a:lnTo>
                <a:lnTo>
                  <a:pt x="1547" y="111"/>
                </a:lnTo>
                <a:lnTo>
                  <a:pt x="1540" y="107"/>
                </a:lnTo>
                <a:lnTo>
                  <a:pt x="1533" y="103"/>
                </a:lnTo>
                <a:lnTo>
                  <a:pt x="1527" y="100"/>
                </a:lnTo>
                <a:lnTo>
                  <a:pt x="1523" y="98"/>
                </a:lnTo>
                <a:lnTo>
                  <a:pt x="2321" y="86"/>
                </a:lnTo>
                <a:lnTo>
                  <a:pt x="2357" y="86"/>
                </a:lnTo>
                <a:lnTo>
                  <a:pt x="2391" y="86"/>
                </a:lnTo>
                <a:lnTo>
                  <a:pt x="2424" y="86"/>
                </a:lnTo>
                <a:lnTo>
                  <a:pt x="2453" y="86"/>
                </a:lnTo>
                <a:lnTo>
                  <a:pt x="2481" y="86"/>
                </a:lnTo>
                <a:lnTo>
                  <a:pt x="2506" y="86"/>
                </a:lnTo>
                <a:lnTo>
                  <a:pt x="2529" y="86"/>
                </a:lnTo>
                <a:lnTo>
                  <a:pt x="2550" y="88"/>
                </a:lnTo>
                <a:lnTo>
                  <a:pt x="2550" y="111"/>
                </a:lnTo>
                <a:lnTo>
                  <a:pt x="2486" y="115"/>
                </a:lnTo>
                <a:lnTo>
                  <a:pt x="2410" y="122"/>
                </a:lnTo>
                <a:lnTo>
                  <a:pt x="2330" y="128"/>
                </a:lnTo>
                <a:lnTo>
                  <a:pt x="2245" y="133"/>
                </a:lnTo>
                <a:lnTo>
                  <a:pt x="2159" y="141"/>
                </a:lnTo>
                <a:lnTo>
                  <a:pt x="2078" y="148"/>
                </a:lnTo>
                <a:lnTo>
                  <a:pt x="2002" y="154"/>
                </a:lnTo>
                <a:lnTo>
                  <a:pt x="1936" y="161"/>
                </a:lnTo>
                <a:lnTo>
                  <a:pt x="2547" y="182"/>
                </a:lnTo>
                <a:lnTo>
                  <a:pt x="2539" y="291"/>
                </a:lnTo>
                <a:lnTo>
                  <a:pt x="2536" y="287"/>
                </a:lnTo>
                <a:lnTo>
                  <a:pt x="2531" y="291"/>
                </a:lnTo>
                <a:lnTo>
                  <a:pt x="2481" y="291"/>
                </a:lnTo>
                <a:lnTo>
                  <a:pt x="2466" y="281"/>
                </a:lnTo>
                <a:lnTo>
                  <a:pt x="2387" y="296"/>
                </a:lnTo>
                <a:lnTo>
                  <a:pt x="2270" y="315"/>
                </a:lnTo>
                <a:lnTo>
                  <a:pt x="2222" y="315"/>
                </a:lnTo>
                <a:lnTo>
                  <a:pt x="2114" y="321"/>
                </a:lnTo>
                <a:lnTo>
                  <a:pt x="1965" y="311"/>
                </a:lnTo>
                <a:lnTo>
                  <a:pt x="1866" y="306"/>
                </a:lnTo>
                <a:lnTo>
                  <a:pt x="1833" y="296"/>
                </a:lnTo>
                <a:lnTo>
                  <a:pt x="1805" y="296"/>
                </a:lnTo>
                <a:lnTo>
                  <a:pt x="1680" y="281"/>
                </a:lnTo>
                <a:lnTo>
                  <a:pt x="1633" y="281"/>
                </a:lnTo>
                <a:lnTo>
                  <a:pt x="1590" y="291"/>
                </a:lnTo>
                <a:lnTo>
                  <a:pt x="1521" y="291"/>
                </a:lnTo>
                <a:lnTo>
                  <a:pt x="1477" y="300"/>
                </a:lnTo>
                <a:lnTo>
                  <a:pt x="1357" y="287"/>
                </a:lnTo>
                <a:lnTo>
                  <a:pt x="1259" y="287"/>
                </a:lnTo>
                <a:lnTo>
                  <a:pt x="1187" y="277"/>
                </a:lnTo>
                <a:lnTo>
                  <a:pt x="1095" y="277"/>
                </a:lnTo>
                <a:lnTo>
                  <a:pt x="1092" y="281"/>
                </a:lnTo>
                <a:lnTo>
                  <a:pt x="1092" y="277"/>
                </a:lnTo>
                <a:lnTo>
                  <a:pt x="856" y="272"/>
                </a:lnTo>
                <a:lnTo>
                  <a:pt x="740" y="272"/>
                </a:lnTo>
                <a:lnTo>
                  <a:pt x="634" y="277"/>
                </a:lnTo>
                <a:lnTo>
                  <a:pt x="536" y="296"/>
                </a:lnTo>
                <a:lnTo>
                  <a:pt x="427" y="311"/>
                </a:lnTo>
                <a:lnTo>
                  <a:pt x="325" y="349"/>
                </a:lnTo>
                <a:lnTo>
                  <a:pt x="161" y="377"/>
                </a:lnTo>
                <a:lnTo>
                  <a:pt x="0" y="392"/>
                </a:lnTo>
                <a:lnTo>
                  <a:pt x="0" y="98"/>
                </a:lnTo>
                <a:close/>
                <a:moveTo>
                  <a:pt x="2580" y="88"/>
                </a:moveTo>
                <a:lnTo>
                  <a:pt x="2616" y="90"/>
                </a:lnTo>
                <a:lnTo>
                  <a:pt x="2639" y="92"/>
                </a:lnTo>
                <a:lnTo>
                  <a:pt x="2652" y="94"/>
                </a:lnTo>
                <a:lnTo>
                  <a:pt x="2654" y="96"/>
                </a:lnTo>
                <a:lnTo>
                  <a:pt x="2649" y="98"/>
                </a:lnTo>
                <a:lnTo>
                  <a:pt x="2634" y="101"/>
                </a:lnTo>
                <a:lnTo>
                  <a:pt x="2613" y="103"/>
                </a:lnTo>
                <a:lnTo>
                  <a:pt x="2586" y="107"/>
                </a:lnTo>
                <a:lnTo>
                  <a:pt x="2586" y="96"/>
                </a:lnTo>
                <a:lnTo>
                  <a:pt x="2580" y="88"/>
                </a:lnTo>
                <a:close/>
                <a:moveTo>
                  <a:pt x="2581" y="182"/>
                </a:moveTo>
                <a:lnTo>
                  <a:pt x="3099" y="199"/>
                </a:lnTo>
                <a:lnTo>
                  <a:pt x="3095" y="201"/>
                </a:lnTo>
                <a:lnTo>
                  <a:pt x="3091" y="201"/>
                </a:lnTo>
                <a:lnTo>
                  <a:pt x="3085" y="204"/>
                </a:lnTo>
                <a:lnTo>
                  <a:pt x="3079" y="206"/>
                </a:lnTo>
                <a:lnTo>
                  <a:pt x="3075" y="210"/>
                </a:lnTo>
                <a:lnTo>
                  <a:pt x="3069" y="216"/>
                </a:lnTo>
                <a:lnTo>
                  <a:pt x="3065" y="219"/>
                </a:lnTo>
                <a:lnTo>
                  <a:pt x="3061" y="225"/>
                </a:lnTo>
                <a:lnTo>
                  <a:pt x="3101" y="223"/>
                </a:lnTo>
                <a:lnTo>
                  <a:pt x="3141" y="218"/>
                </a:lnTo>
                <a:lnTo>
                  <a:pt x="3178" y="210"/>
                </a:lnTo>
                <a:lnTo>
                  <a:pt x="3214" y="199"/>
                </a:lnTo>
                <a:lnTo>
                  <a:pt x="3250" y="186"/>
                </a:lnTo>
                <a:lnTo>
                  <a:pt x="3284" y="173"/>
                </a:lnTo>
                <a:lnTo>
                  <a:pt x="3318" y="158"/>
                </a:lnTo>
                <a:lnTo>
                  <a:pt x="3353" y="143"/>
                </a:lnTo>
                <a:lnTo>
                  <a:pt x="3387" y="128"/>
                </a:lnTo>
                <a:lnTo>
                  <a:pt x="3420" y="113"/>
                </a:lnTo>
                <a:lnTo>
                  <a:pt x="3454" y="100"/>
                </a:lnTo>
                <a:lnTo>
                  <a:pt x="3489" y="86"/>
                </a:lnTo>
                <a:lnTo>
                  <a:pt x="3524" y="75"/>
                </a:lnTo>
                <a:lnTo>
                  <a:pt x="3561" y="68"/>
                </a:lnTo>
                <a:lnTo>
                  <a:pt x="3599" y="62"/>
                </a:lnTo>
                <a:lnTo>
                  <a:pt x="3637" y="60"/>
                </a:lnTo>
                <a:lnTo>
                  <a:pt x="3630" y="66"/>
                </a:lnTo>
                <a:lnTo>
                  <a:pt x="3626" y="71"/>
                </a:lnTo>
                <a:lnTo>
                  <a:pt x="3626" y="75"/>
                </a:lnTo>
                <a:lnTo>
                  <a:pt x="3626" y="77"/>
                </a:lnTo>
                <a:lnTo>
                  <a:pt x="3627" y="81"/>
                </a:lnTo>
                <a:lnTo>
                  <a:pt x="3630" y="83"/>
                </a:lnTo>
                <a:lnTo>
                  <a:pt x="3637" y="86"/>
                </a:lnTo>
                <a:lnTo>
                  <a:pt x="3647" y="92"/>
                </a:lnTo>
                <a:lnTo>
                  <a:pt x="3660" y="96"/>
                </a:lnTo>
                <a:lnTo>
                  <a:pt x="3677" y="100"/>
                </a:lnTo>
                <a:lnTo>
                  <a:pt x="3716" y="107"/>
                </a:lnTo>
                <a:lnTo>
                  <a:pt x="3765" y="113"/>
                </a:lnTo>
                <a:lnTo>
                  <a:pt x="3820" y="118"/>
                </a:lnTo>
                <a:lnTo>
                  <a:pt x="3881" y="120"/>
                </a:lnTo>
                <a:lnTo>
                  <a:pt x="3943" y="122"/>
                </a:lnTo>
                <a:lnTo>
                  <a:pt x="4009" y="122"/>
                </a:lnTo>
                <a:lnTo>
                  <a:pt x="4074" y="120"/>
                </a:lnTo>
                <a:lnTo>
                  <a:pt x="4138" y="118"/>
                </a:lnTo>
                <a:lnTo>
                  <a:pt x="4198" y="113"/>
                </a:lnTo>
                <a:lnTo>
                  <a:pt x="4253" y="105"/>
                </a:lnTo>
                <a:lnTo>
                  <a:pt x="4300" y="98"/>
                </a:lnTo>
                <a:lnTo>
                  <a:pt x="4340" y="86"/>
                </a:lnTo>
                <a:lnTo>
                  <a:pt x="4340" y="73"/>
                </a:lnTo>
                <a:lnTo>
                  <a:pt x="3994" y="10"/>
                </a:lnTo>
                <a:lnTo>
                  <a:pt x="4079" y="10"/>
                </a:lnTo>
                <a:lnTo>
                  <a:pt x="4218" y="10"/>
                </a:lnTo>
                <a:lnTo>
                  <a:pt x="4241" y="21"/>
                </a:lnTo>
                <a:lnTo>
                  <a:pt x="4248" y="15"/>
                </a:lnTo>
                <a:lnTo>
                  <a:pt x="4251" y="10"/>
                </a:lnTo>
                <a:lnTo>
                  <a:pt x="4753" y="10"/>
                </a:lnTo>
                <a:lnTo>
                  <a:pt x="4730" y="17"/>
                </a:lnTo>
                <a:lnTo>
                  <a:pt x="4709" y="23"/>
                </a:lnTo>
                <a:lnTo>
                  <a:pt x="4687" y="32"/>
                </a:lnTo>
                <a:lnTo>
                  <a:pt x="4666" y="40"/>
                </a:lnTo>
                <a:lnTo>
                  <a:pt x="4645" y="49"/>
                </a:lnTo>
                <a:lnTo>
                  <a:pt x="4623" y="55"/>
                </a:lnTo>
                <a:lnTo>
                  <a:pt x="4602" y="58"/>
                </a:lnTo>
                <a:lnTo>
                  <a:pt x="4580" y="60"/>
                </a:lnTo>
                <a:lnTo>
                  <a:pt x="4602" y="62"/>
                </a:lnTo>
                <a:lnTo>
                  <a:pt x="4626" y="66"/>
                </a:lnTo>
                <a:lnTo>
                  <a:pt x="4650" y="71"/>
                </a:lnTo>
                <a:lnTo>
                  <a:pt x="4675" y="77"/>
                </a:lnTo>
                <a:lnTo>
                  <a:pt x="4699" y="81"/>
                </a:lnTo>
                <a:lnTo>
                  <a:pt x="4722" y="83"/>
                </a:lnTo>
                <a:lnTo>
                  <a:pt x="4732" y="81"/>
                </a:lnTo>
                <a:lnTo>
                  <a:pt x="4743" y="81"/>
                </a:lnTo>
                <a:lnTo>
                  <a:pt x="4753" y="77"/>
                </a:lnTo>
                <a:lnTo>
                  <a:pt x="4762" y="73"/>
                </a:lnTo>
                <a:lnTo>
                  <a:pt x="4768" y="71"/>
                </a:lnTo>
                <a:lnTo>
                  <a:pt x="4776" y="68"/>
                </a:lnTo>
                <a:lnTo>
                  <a:pt x="4788" y="62"/>
                </a:lnTo>
                <a:lnTo>
                  <a:pt x="4799" y="55"/>
                </a:lnTo>
                <a:lnTo>
                  <a:pt x="4810" y="47"/>
                </a:lnTo>
                <a:lnTo>
                  <a:pt x="4820" y="41"/>
                </a:lnTo>
                <a:lnTo>
                  <a:pt x="4828" y="38"/>
                </a:lnTo>
                <a:lnTo>
                  <a:pt x="4829" y="36"/>
                </a:lnTo>
                <a:lnTo>
                  <a:pt x="4872" y="27"/>
                </a:lnTo>
                <a:lnTo>
                  <a:pt x="4915" y="19"/>
                </a:lnTo>
                <a:lnTo>
                  <a:pt x="4958" y="12"/>
                </a:lnTo>
                <a:lnTo>
                  <a:pt x="5002" y="8"/>
                </a:lnTo>
                <a:lnTo>
                  <a:pt x="5047" y="4"/>
                </a:lnTo>
                <a:lnTo>
                  <a:pt x="5091" y="2"/>
                </a:lnTo>
                <a:lnTo>
                  <a:pt x="5137" y="0"/>
                </a:lnTo>
                <a:lnTo>
                  <a:pt x="5181" y="0"/>
                </a:lnTo>
                <a:lnTo>
                  <a:pt x="5273" y="2"/>
                </a:lnTo>
                <a:lnTo>
                  <a:pt x="5363" y="4"/>
                </a:lnTo>
                <a:lnTo>
                  <a:pt x="5454" y="8"/>
                </a:lnTo>
                <a:lnTo>
                  <a:pt x="5543" y="10"/>
                </a:lnTo>
                <a:lnTo>
                  <a:pt x="5506" y="40"/>
                </a:lnTo>
                <a:lnTo>
                  <a:pt x="5477" y="43"/>
                </a:lnTo>
                <a:lnTo>
                  <a:pt x="5449" y="64"/>
                </a:lnTo>
                <a:lnTo>
                  <a:pt x="5301" y="92"/>
                </a:lnTo>
                <a:lnTo>
                  <a:pt x="5270" y="77"/>
                </a:lnTo>
                <a:lnTo>
                  <a:pt x="5069" y="73"/>
                </a:lnTo>
                <a:lnTo>
                  <a:pt x="5044" y="101"/>
                </a:lnTo>
                <a:lnTo>
                  <a:pt x="4982" y="101"/>
                </a:lnTo>
                <a:lnTo>
                  <a:pt x="4935" y="77"/>
                </a:lnTo>
                <a:lnTo>
                  <a:pt x="4885" y="83"/>
                </a:lnTo>
                <a:lnTo>
                  <a:pt x="4798" y="126"/>
                </a:lnTo>
                <a:lnTo>
                  <a:pt x="4753" y="139"/>
                </a:lnTo>
                <a:lnTo>
                  <a:pt x="4720" y="139"/>
                </a:lnTo>
                <a:lnTo>
                  <a:pt x="4623" y="126"/>
                </a:lnTo>
                <a:lnTo>
                  <a:pt x="4569" y="126"/>
                </a:lnTo>
                <a:lnTo>
                  <a:pt x="4463" y="116"/>
                </a:lnTo>
                <a:lnTo>
                  <a:pt x="4426" y="116"/>
                </a:lnTo>
                <a:lnTo>
                  <a:pt x="4340" y="144"/>
                </a:lnTo>
                <a:lnTo>
                  <a:pt x="4190" y="158"/>
                </a:lnTo>
                <a:lnTo>
                  <a:pt x="4161" y="154"/>
                </a:lnTo>
                <a:lnTo>
                  <a:pt x="4128" y="154"/>
                </a:lnTo>
                <a:lnTo>
                  <a:pt x="4117" y="158"/>
                </a:lnTo>
                <a:lnTo>
                  <a:pt x="4107" y="158"/>
                </a:lnTo>
                <a:lnTo>
                  <a:pt x="4107" y="154"/>
                </a:lnTo>
                <a:lnTo>
                  <a:pt x="4052" y="139"/>
                </a:lnTo>
                <a:lnTo>
                  <a:pt x="3953" y="139"/>
                </a:lnTo>
                <a:lnTo>
                  <a:pt x="3808" y="120"/>
                </a:lnTo>
                <a:lnTo>
                  <a:pt x="3750" y="120"/>
                </a:lnTo>
                <a:lnTo>
                  <a:pt x="3590" y="154"/>
                </a:lnTo>
                <a:lnTo>
                  <a:pt x="3546" y="169"/>
                </a:lnTo>
                <a:lnTo>
                  <a:pt x="3543" y="163"/>
                </a:lnTo>
                <a:lnTo>
                  <a:pt x="3539" y="169"/>
                </a:lnTo>
                <a:lnTo>
                  <a:pt x="3385" y="234"/>
                </a:lnTo>
                <a:lnTo>
                  <a:pt x="3182" y="300"/>
                </a:lnTo>
                <a:lnTo>
                  <a:pt x="3092" y="324"/>
                </a:lnTo>
                <a:lnTo>
                  <a:pt x="3044" y="324"/>
                </a:lnTo>
                <a:lnTo>
                  <a:pt x="2888" y="321"/>
                </a:lnTo>
                <a:lnTo>
                  <a:pt x="2838" y="315"/>
                </a:lnTo>
                <a:lnTo>
                  <a:pt x="2819" y="315"/>
                </a:lnTo>
                <a:lnTo>
                  <a:pt x="2830" y="300"/>
                </a:lnTo>
                <a:lnTo>
                  <a:pt x="2830" y="287"/>
                </a:lnTo>
                <a:lnTo>
                  <a:pt x="2833" y="287"/>
                </a:lnTo>
                <a:lnTo>
                  <a:pt x="2838" y="281"/>
                </a:lnTo>
                <a:lnTo>
                  <a:pt x="2838" y="277"/>
                </a:lnTo>
                <a:lnTo>
                  <a:pt x="2826" y="262"/>
                </a:lnTo>
                <a:lnTo>
                  <a:pt x="2793" y="277"/>
                </a:lnTo>
                <a:lnTo>
                  <a:pt x="2779" y="306"/>
                </a:lnTo>
                <a:lnTo>
                  <a:pt x="2775" y="311"/>
                </a:lnTo>
                <a:lnTo>
                  <a:pt x="2767" y="300"/>
                </a:lnTo>
                <a:lnTo>
                  <a:pt x="2735" y="306"/>
                </a:lnTo>
                <a:lnTo>
                  <a:pt x="2725" y="306"/>
                </a:lnTo>
                <a:lnTo>
                  <a:pt x="2717" y="272"/>
                </a:lnTo>
                <a:lnTo>
                  <a:pt x="2713" y="268"/>
                </a:lnTo>
                <a:lnTo>
                  <a:pt x="2706" y="268"/>
                </a:lnTo>
                <a:lnTo>
                  <a:pt x="2684" y="300"/>
                </a:lnTo>
                <a:lnTo>
                  <a:pt x="2674" y="287"/>
                </a:lnTo>
                <a:lnTo>
                  <a:pt x="2670" y="291"/>
                </a:lnTo>
                <a:lnTo>
                  <a:pt x="2652" y="291"/>
                </a:lnTo>
                <a:lnTo>
                  <a:pt x="2652" y="244"/>
                </a:lnTo>
                <a:lnTo>
                  <a:pt x="2637" y="225"/>
                </a:lnTo>
                <a:lnTo>
                  <a:pt x="2623" y="231"/>
                </a:lnTo>
                <a:lnTo>
                  <a:pt x="2604" y="259"/>
                </a:lnTo>
                <a:lnTo>
                  <a:pt x="2597" y="268"/>
                </a:lnTo>
                <a:lnTo>
                  <a:pt x="2597" y="272"/>
                </a:lnTo>
                <a:lnTo>
                  <a:pt x="2586" y="221"/>
                </a:lnTo>
                <a:lnTo>
                  <a:pt x="2581" y="182"/>
                </a:lnTo>
                <a:close/>
              </a:path>
            </a:pathLst>
          </a:custGeom>
          <a:solidFill>
            <a:srgbClr val="7BA1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89" name="Freeform 163"/>
          <p:cNvSpPr>
            <a:spLocks noEditPoints="1"/>
          </p:cNvSpPr>
          <p:nvPr/>
        </p:nvSpPr>
        <p:spPr bwMode="auto">
          <a:xfrm>
            <a:off x="7945438" y="3903663"/>
            <a:ext cx="2046287" cy="1974850"/>
          </a:xfrm>
          <a:custGeom>
            <a:avLst/>
            <a:gdLst>
              <a:gd name="T0" fmla="*/ 2147483647 w 1175"/>
              <a:gd name="T1" fmla="*/ 2147483647 h 1259"/>
              <a:gd name="T2" fmla="*/ 2147483647 w 1175"/>
              <a:gd name="T3" fmla="*/ 2147483647 h 1259"/>
              <a:gd name="T4" fmla="*/ 2147483647 w 1175"/>
              <a:gd name="T5" fmla="*/ 2147483647 h 1259"/>
              <a:gd name="T6" fmla="*/ 2147483647 w 1175"/>
              <a:gd name="T7" fmla="*/ 2147483647 h 1259"/>
              <a:gd name="T8" fmla="*/ 2147483647 w 1175"/>
              <a:gd name="T9" fmla="*/ 2147483647 h 1259"/>
              <a:gd name="T10" fmla="*/ 2147483647 w 1175"/>
              <a:gd name="T11" fmla="*/ 2147483647 h 1259"/>
              <a:gd name="T12" fmla="*/ 2147483647 w 1175"/>
              <a:gd name="T13" fmla="*/ 2147483647 h 1259"/>
              <a:gd name="T14" fmla="*/ 2147483647 w 1175"/>
              <a:gd name="T15" fmla="*/ 2147483647 h 1259"/>
              <a:gd name="T16" fmla="*/ 2147483647 w 1175"/>
              <a:gd name="T17" fmla="*/ 2147483647 h 1259"/>
              <a:gd name="T18" fmla="*/ 2147483647 w 1175"/>
              <a:gd name="T19" fmla="*/ 2147483647 h 1259"/>
              <a:gd name="T20" fmla="*/ 2147483647 w 1175"/>
              <a:gd name="T21" fmla="*/ 2147483647 h 1259"/>
              <a:gd name="T22" fmla="*/ 2147483647 w 1175"/>
              <a:gd name="T23" fmla="*/ 2147483647 h 1259"/>
              <a:gd name="T24" fmla="*/ 2147483647 w 1175"/>
              <a:gd name="T25" fmla="*/ 2147483647 h 1259"/>
              <a:gd name="T26" fmla="*/ 2147483647 w 1175"/>
              <a:gd name="T27" fmla="*/ 2147483647 h 1259"/>
              <a:gd name="T28" fmla="*/ 2147483647 w 1175"/>
              <a:gd name="T29" fmla="*/ 2147483647 h 1259"/>
              <a:gd name="T30" fmla="*/ 2147483647 w 1175"/>
              <a:gd name="T31" fmla="*/ 2147483647 h 1259"/>
              <a:gd name="T32" fmla="*/ 2147483647 w 1175"/>
              <a:gd name="T33" fmla="*/ 2147483647 h 1259"/>
              <a:gd name="T34" fmla="*/ 2147483647 w 1175"/>
              <a:gd name="T35" fmla="*/ 0 h 1259"/>
              <a:gd name="T36" fmla="*/ 2147483647 w 1175"/>
              <a:gd name="T37" fmla="*/ 2147483647 h 1259"/>
              <a:gd name="T38" fmla="*/ 2147483647 w 1175"/>
              <a:gd name="T39" fmla="*/ 2147483647 h 1259"/>
              <a:gd name="T40" fmla="*/ 2147483647 w 1175"/>
              <a:gd name="T41" fmla="*/ 2147483647 h 1259"/>
              <a:gd name="T42" fmla="*/ 2147483647 w 1175"/>
              <a:gd name="T43" fmla="*/ 2147483647 h 1259"/>
              <a:gd name="T44" fmla="*/ 2147483647 w 1175"/>
              <a:gd name="T45" fmla="*/ 2147483647 h 1259"/>
              <a:gd name="T46" fmla="*/ 2147483647 w 1175"/>
              <a:gd name="T47" fmla="*/ 2147483647 h 1259"/>
              <a:gd name="T48" fmla="*/ 2147483647 w 1175"/>
              <a:gd name="T49" fmla="*/ 2147483647 h 1259"/>
              <a:gd name="T50" fmla="*/ 2147483647 w 1175"/>
              <a:gd name="T51" fmla="*/ 2147483647 h 1259"/>
              <a:gd name="T52" fmla="*/ 2147483647 w 1175"/>
              <a:gd name="T53" fmla="*/ 2147483647 h 1259"/>
              <a:gd name="T54" fmla="*/ 2147483647 w 1175"/>
              <a:gd name="T55" fmla="*/ 2147483647 h 1259"/>
              <a:gd name="T56" fmla="*/ 2147483647 w 1175"/>
              <a:gd name="T57" fmla="*/ 2147483647 h 1259"/>
              <a:gd name="T58" fmla="*/ 2147483647 w 1175"/>
              <a:gd name="T59" fmla="*/ 2147483647 h 1259"/>
              <a:gd name="T60" fmla="*/ 2147483647 w 1175"/>
              <a:gd name="T61" fmla="*/ 2147483647 h 1259"/>
              <a:gd name="T62" fmla="*/ 2147483647 w 1175"/>
              <a:gd name="T63" fmla="*/ 2147483647 h 1259"/>
              <a:gd name="T64" fmla="*/ 2147483647 w 1175"/>
              <a:gd name="T65" fmla="*/ 2147483647 h 1259"/>
              <a:gd name="T66" fmla="*/ 2147483647 w 1175"/>
              <a:gd name="T67" fmla="*/ 2147483647 h 1259"/>
              <a:gd name="T68" fmla="*/ 2147483647 w 1175"/>
              <a:gd name="T69" fmla="*/ 2147483647 h 1259"/>
              <a:gd name="T70" fmla="*/ 2147483647 w 1175"/>
              <a:gd name="T71" fmla="*/ 2147483647 h 1259"/>
              <a:gd name="T72" fmla="*/ 2147483647 w 1175"/>
              <a:gd name="T73" fmla="*/ 2147483647 h 1259"/>
              <a:gd name="T74" fmla="*/ 2147483647 w 1175"/>
              <a:gd name="T75" fmla="*/ 2147483647 h 1259"/>
              <a:gd name="T76" fmla="*/ 2147483647 w 1175"/>
              <a:gd name="T77" fmla="*/ 2147483647 h 1259"/>
              <a:gd name="T78" fmla="*/ 2147483647 w 1175"/>
              <a:gd name="T79" fmla="*/ 2147483647 h 1259"/>
              <a:gd name="T80" fmla="*/ 2147483647 w 1175"/>
              <a:gd name="T81" fmla="*/ 2147483647 h 1259"/>
              <a:gd name="T82" fmla="*/ 2147483647 w 1175"/>
              <a:gd name="T83" fmla="*/ 2147483647 h 1259"/>
              <a:gd name="T84" fmla="*/ 2147483647 w 1175"/>
              <a:gd name="T85" fmla="*/ 2147483647 h 1259"/>
              <a:gd name="T86" fmla="*/ 2147483647 w 1175"/>
              <a:gd name="T87" fmla="*/ 2147483647 h 1259"/>
              <a:gd name="T88" fmla="*/ 2147483647 w 1175"/>
              <a:gd name="T89" fmla="*/ 2147483647 h 1259"/>
              <a:gd name="T90" fmla="*/ 2147483647 w 1175"/>
              <a:gd name="T91" fmla="*/ 2147483647 h 1259"/>
              <a:gd name="T92" fmla="*/ 2147483647 w 1175"/>
              <a:gd name="T93" fmla="*/ 2147483647 h 1259"/>
              <a:gd name="T94" fmla="*/ 2147483647 w 1175"/>
              <a:gd name="T95" fmla="*/ 2147483647 h 1259"/>
              <a:gd name="T96" fmla="*/ 2147483647 w 1175"/>
              <a:gd name="T97" fmla="*/ 2147483647 h 1259"/>
              <a:gd name="T98" fmla="*/ 2147483647 w 1175"/>
              <a:gd name="T99" fmla="*/ 2147483647 h 1259"/>
              <a:gd name="T100" fmla="*/ 2147483647 w 1175"/>
              <a:gd name="T101" fmla="*/ 2147483647 h 1259"/>
              <a:gd name="T102" fmla="*/ 2147483647 w 1175"/>
              <a:gd name="T103" fmla="*/ 2147483647 h 1259"/>
              <a:gd name="T104" fmla="*/ 2147483647 w 1175"/>
              <a:gd name="T105" fmla="*/ 2147483647 h 1259"/>
              <a:gd name="T106" fmla="*/ 2147483647 w 1175"/>
              <a:gd name="T107" fmla="*/ 2147483647 h 1259"/>
              <a:gd name="T108" fmla="*/ 2147483647 w 1175"/>
              <a:gd name="T109" fmla="*/ 2147483647 h 1259"/>
              <a:gd name="T110" fmla="*/ 2147483647 w 1175"/>
              <a:gd name="T111" fmla="*/ 2147483647 h 1259"/>
              <a:gd name="T112" fmla="*/ 2147483647 w 1175"/>
              <a:gd name="T113" fmla="*/ 2147483647 h 1259"/>
              <a:gd name="T114" fmla="*/ 2147483647 w 1175"/>
              <a:gd name="T115" fmla="*/ 2147483647 h 1259"/>
              <a:gd name="T116" fmla="*/ 2147483647 w 1175"/>
              <a:gd name="T117" fmla="*/ 2147483647 h 1259"/>
              <a:gd name="T118" fmla="*/ 2147483647 w 1175"/>
              <a:gd name="T119" fmla="*/ 2147483647 h 1259"/>
              <a:gd name="T120" fmla="*/ 2147483647 w 1175"/>
              <a:gd name="T121" fmla="*/ 2147483647 h 12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75" h="1259">
                <a:moveTo>
                  <a:pt x="1175" y="0"/>
                </a:moveTo>
                <a:lnTo>
                  <a:pt x="1122" y="30"/>
                </a:lnTo>
                <a:lnTo>
                  <a:pt x="1070" y="58"/>
                </a:lnTo>
                <a:lnTo>
                  <a:pt x="1019" y="88"/>
                </a:lnTo>
                <a:lnTo>
                  <a:pt x="970" y="118"/>
                </a:lnTo>
                <a:lnTo>
                  <a:pt x="924" y="148"/>
                </a:lnTo>
                <a:lnTo>
                  <a:pt x="883" y="180"/>
                </a:lnTo>
                <a:lnTo>
                  <a:pt x="864" y="197"/>
                </a:lnTo>
                <a:lnTo>
                  <a:pt x="845" y="214"/>
                </a:lnTo>
                <a:lnTo>
                  <a:pt x="830" y="231"/>
                </a:lnTo>
                <a:lnTo>
                  <a:pt x="815" y="249"/>
                </a:lnTo>
                <a:lnTo>
                  <a:pt x="775" y="251"/>
                </a:lnTo>
                <a:lnTo>
                  <a:pt x="732" y="255"/>
                </a:lnTo>
                <a:lnTo>
                  <a:pt x="690" y="263"/>
                </a:lnTo>
                <a:lnTo>
                  <a:pt x="645" y="270"/>
                </a:lnTo>
                <a:lnTo>
                  <a:pt x="601" y="278"/>
                </a:lnTo>
                <a:lnTo>
                  <a:pt x="556" y="287"/>
                </a:lnTo>
                <a:lnTo>
                  <a:pt x="514" y="294"/>
                </a:lnTo>
                <a:lnTo>
                  <a:pt x="469" y="300"/>
                </a:lnTo>
                <a:lnTo>
                  <a:pt x="340" y="315"/>
                </a:lnTo>
                <a:lnTo>
                  <a:pt x="250" y="326"/>
                </a:lnTo>
                <a:lnTo>
                  <a:pt x="196" y="334"/>
                </a:lnTo>
                <a:lnTo>
                  <a:pt x="174" y="339"/>
                </a:lnTo>
                <a:lnTo>
                  <a:pt x="176" y="341"/>
                </a:lnTo>
                <a:lnTo>
                  <a:pt x="183" y="341"/>
                </a:lnTo>
                <a:lnTo>
                  <a:pt x="196" y="343"/>
                </a:lnTo>
                <a:lnTo>
                  <a:pt x="216" y="343"/>
                </a:lnTo>
                <a:lnTo>
                  <a:pt x="270" y="341"/>
                </a:lnTo>
                <a:lnTo>
                  <a:pt x="343" y="339"/>
                </a:lnTo>
                <a:lnTo>
                  <a:pt x="532" y="332"/>
                </a:lnTo>
                <a:lnTo>
                  <a:pt x="751" y="324"/>
                </a:lnTo>
                <a:lnTo>
                  <a:pt x="864" y="321"/>
                </a:lnTo>
                <a:lnTo>
                  <a:pt x="974" y="319"/>
                </a:lnTo>
                <a:lnTo>
                  <a:pt x="1079" y="317"/>
                </a:lnTo>
                <a:lnTo>
                  <a:pt x="1175" y="317"/>
                </a:lnTo>
                <a:lnTo>
                  <a:pt x="1175" y="0"/>
                </a:lnTo>
                <a:close/>
                <a:moveTo>
                  <a:pt x="1175" y="384"/>
                </a:moveTo>
                <a:lnTo>
                  <a:pt x="180" y="401"/>
                </a:lnTo>
                <a:lnTo>
                  <a:pt x="174" y="401"/>
                </a:lnTo>
                <a:lnTo>
                  <a:pt x="172" y="401"/>
                </a:lnTo>
                <a:lnTo>
                  <a:pt x="173" y="403"/>
                </a:lnTo>
                <a:lnTo>
                  <a:pt x="177" y="405"/>
                </a:lnTo>
                <a:lnTo>
                  <a:pt x="196" y="409"/>
                </a:lnTo>
                <a:lnTo>
                  <a:pt x="222" y="412"/>
                </a:lnTo>
                <a:lnTo>
                  <a:pt x="252" y="418"/>
                </a:lnTo>
                <a:lnTo>
                  <a:pt x="283" y="422"/>
                </a:lnTo>
                <a:lnTo>
                  <a:pt x="312" y="424"/>
                </a:lnTo>
                <a:lnTo>
                  <a:pt x="335" y="425"/>
                </a:lnTo>
                <a:lnTo>
                  <a:pt x="911" y="476"/>
                </a:lnTo>
                <a:lnTo>
                  <a:pt x="857" y="478"/>
                </a:lnTo>
                <a:lnTo>
                  <a:pt x="801" y="480"/>
                </a:lnTo>
                <a:lnTo>
                  <a:pt x="745" y="480"/>
                </a:lnTo>
                <a:lnTo>
                  <a:pt x="688" y="480"/>
                </a:lnTo>
                <a:lnTo>
                  <a:pt x="574" y="478"/>
                </a:lnTo>
                <a:lnTo>
                  <a:pt x="459" y="476"/>
                </a:lnTo>
                <a:lnTo>
                  <a:pt x="343" y="472"/>
                </a:lnTo>
                <a:lnTo>
                  <a:pt x="227" y="472"/>
                </a:lnTo>
                <a:lnTo>
                  <a:pt x="170" y="474"/>
                </a:lnTo>
                <a:lnTo>
                  <a:pt x="113" y="478"/>
                </a:lnTo>
                <a:lnTo>
                  <a:pt x="56" y="482"/>
                </a:lnTo>
                <a:lnTo>
                  <a:pt x="0" y="487"/>
                </a:lnTo>
                <a:lnTo>
                  <a:pt x="29" y="510"/>
                </a:lnTo>
                <a:lnTo>
                  <a:pt x="152" y="525"/>
                </a:lnTo>
                <a:lnTo>
                  <a:pt x="215" y="566"/>
                </a:lnTo>
                <a:lnTo>
                  <a:pt x="302" y="603"/>
                </a:lnTo>
                <a:lnTo>
                  <a:pt x="370" y="603"/>
                </a:lnTo>
                <a:lnTo>
                  <a:pt x="425" y="618"/>
                </a:lnTo>
                <a:lnTo>
                  <a:pt x="465" y="624"/>
                </a:lnTo>
                <a:lnTo>
                  <a:pt x="484" y="637"/>
                </a:lnTo>
                <a:lnTo>
                  <a:pt x="484" y="658"/>
                </a:lnTo>
                <a:lnTo>
                  <a:pt x="461" y="719"/>
                </a:lnTo>
                <a:lnTo>
                  <a:pt x="418" y="751"/>
                </a:lnTo>
                <a:lnTo>
                  <a:pt x="425" y="763"/>
                </a:lnTo>
                <a:lnTo>
                  <a:pt x="428" y="763"/>
                </a:lnTo>
                <a:lnTo>
                  <a:pt x="472" y="781"/>
                </a:lnTo>
                <a:lnTo>
                  <a:pt x="516" y="837"/>
                </a:lnTo>
                <a:lnTo>
                  <a:pt x="516" y="852"/>
                </a:lnTo>
                <a:lnTo>
                  <a:pt x="491" y="886"/>
                </a:lnTo>
                <a:lnTo>
                  <a:pt x="466" y="899"/>
                </a:lnTo>
                <a:lnTo>
                  <a:pt x="536" y="901"/>
                </a:lnTo>
                <a:lnTo>
                  <a:pt x="607" y="901"/>
                </a:lnTo>
                <a:lnTo>
                  <a:pt x="678" y="901"/>
                </a:lnTo>
                <a:lnTo>
                  <a:pt x="748" y="901"/>
                </a:lnTo>
                <a:lnTo>
                  <a:pt x="818" y="899"/>
                </a:lnTo>
                <a:lnTo>
                  <a:pt x="890" y="896"/>
                </a:lnTo>
                <a:lnTo>
                  <a:pt x="960" y="894"/>
                </a:lnTo>
                <a:lnTo>
                  <a:pt x="1031" y="890"/>
                </a:lnTo>
                <a:lnTo>
                  <a:pt x="963" y="881"/>
                </a:lnTo>
                <a:lnTo>
                  <a:pt x="937" y="881"/>
                </a:lnTo>
                <a:lnTo>
                  <a:pt x="883" y="867"/>
                </a:lnTo>
                <a:lnTo>
                  <a:pt x="760" y="819"/>
                </a:lnTo>
                <a:lnTo>
                  <a:pt x="708" y="828"/>
                </a:lnTo>
                <a:lnTo>
                  <a:pt x="625" y="871"/>
                </a:lnTo>
                <a:lnTo>
                  <a:pt x="618" y="862"/>
                </a:lnTo>
                <a:lnTo>
                  <a:pt x="618" y="843"/>
                </a:lnTo>
                <a:lnTo>
                  <a:pt x="632" y="828"/>
                </a:lnTo>
                <a:lnTo>
                  <a:pt x="722" y="791"/>
                </a:lnTo>
                <a:lnTo>
                  <a:pt x="785" y="791"/>
                </a:lnTo>
                <a:lnTo>
                  <a:pt x="866" y="828"/>
                </a:lnTo>
                <a:lnTo>
                  <a:pt x="966" y="852"/>
                </a:lnTo>
                <a:lnTo>
                  <a:pt x="1127" y="858"/>
                </a:lnTo>
                <a:lnTo>
                  <a:pt x="1175" y="843"/>
                </a:lnTo>
                <a:lnTo>
                  <a:pt x="1137" y="834"/>
                </a:lnTo>
                <a:lnTo>
                  <a:pt x="908" y="834"/>
                </a:lnTo>
                <a:lnTo>
                  <a:pt x="894" y="815"/>
                </a:lnTo>
                <a:lnTo>
                  <a:pt x="901" y="800"/>
                </a:lnTo>
                <a:lnTo>
                  <a:pt x="927" y="800"/>
                </a:lnTo>
                <a:lnTo>
                  <a:pt x="1175" y="806"/>
                </a:lnTo>
                <a:lnTo>
                  <a:pt x="1175" y="384"/>
                </a:lnTo>
                <a:close/>
                <a:moveTo>
                  <a:pt x="1175" y="1045"/>
                </a:moveTo>
                <a:lnTo>
                  <a:pt x="815" y="1079"/>
                </a:lnTo>
                <a:lnTo>
                  <a:pt x="848" y="1107"/>
                </a:lnTo>
                <a:lnTo>
                  <a:pt x="881" y="1131"/>
                </a:lnTo>
                <a:lnTo>
                  <a:pt x="916" y="1156"/>
                </a:lnTo>
                <a:lnTo>
                  <a:pt x="950" y="1178"/>
                </a:lnTo>
                <a:lnTo>
                  <a:pt x="986" y="1201"/>
                </a:lnTo>
                <a:lnTo>
                  <a:pt x="1023" y="1221"/>
                </a:lnTo>
                <a:lnTo>
                  <a:pt x="1060" y="1240"/>
                </a:lnTo>
                <a:lnTo>
                  <a:pt x="1097" y="1259"/>
                </a:lnTo>
                <a:lnTo>
                  <a:pt x="1104" y="1253"/>
                </a:lnTo>
                <a:lnTo>
                  <a:pt x="1175" y="1253"/>
                </a:lnTo>
                <a:lnTo>
                  <a:pt x="1175" y="1045"/>
                </a:lnTo>
                <a:close/>
              </a:path>
            </a:pathLst>
          </a:custGeom>
          <a:solidFill>
            <a:srgbClr val="7B9F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0" name="Freeform 164"/>
          <p:cNvSpPr>
            <a:spLocks/>
          </p:cNvSpPr>
          <p:nvPr/>
        </p:nvSpPr>
        <p:spPr bwMode="auto">
          <a:xfrm>
            <a:off x="8008938" y="4854575"/>
            <a:ext cx="1982787" cy="482600"/>
          </a:xfrm>
          <a:custGeom>
            <a:avLst/>
            <a:gdLst>
              <a:gd name="T0" fmla="*/ 2147483647 w 1138"/>
              <a:gd name="T1" fmla="*/ 0 h 307"/>
              <a:gd name="T2" fmla="*/ 2147483647 w 1138"/>
              <a:gd name="T3" fmla="*/ 2147483647 h 307"/>
              <a:gd name="T4" fmla="*/ 2147483647 w 1138"/>
              <a:gd name="T5" fmla="*/ 2147483647 h 307"/>
              <a:gd name="T6" fmla="*/ 2147483647 w 1138"/>
              <a:gd name="T7" fmla="*/ 2147483647 h 307"/>
              <a:gd name="T8" fmla="*/ 2147483647 w 1138"/>
              <a:gd name="T9" fmla="*/ 2147483647 h 307"/>
              <a:gd name="T10" fmla="*/ 2147483647 w 1138"/>
              <a:gd name="T11" fmla="*/ 2147483647 h 307"/>
              <a:gd name="T12" fmla="*/ 2147483647 w 1138"/>
              <a:gd name="T13" fmla="*/ 2147483647 h 307"/>
              <a:gd name="T14" fmla="*/ 2147483647 w 1138"/>
              <a:gd name="T15" fmla="*/ 2147483647 h 307"/>
              <a:gd name="T16" fmla="*/ 2147483647 w 1138"/>
              <a:gd name="T17" fmla="*/ 2147483647 h 307"/>
              <a:gd name="T18" fmla="*/ 2147483647 w 1138"/>
              <a:gd name="T19" fmla="*/ 2147483647 h 307"/>
              <a:gd name="T20" fmla="*/ 2147483647 w 1138"/>
              <a:gd name="T21" fmla="*/ 2147483647 h 307"/>
              <a:gd name="T22" fmla="*/ 2147483647 w 1138"/>
              <a:gd name="T23" fmla="*/ 2147483647 h 307"/>
              <a:gd name="T24" fmla="*/ 2147483647 w 1138"/>
              <a:gd name="T25" fmla="*/ 2147483647 h 307"/>
              <a:gd name="T26" fmla="*/ 2147483647 w 1138"/>
              <a:gd name="T27" fmla="*/ 2147483647 h 307"/>
              <a:gd name="T28" fmla="*/ 2147483647 w 1138"/>
              <a:gd name="T29" fmla="*/ 2147483647 h 307"/>
              <a:gd name="T30" fmla="*/ 2147483647 w 1138"/>
              <a:gd name="T31" fmla="*/ 2147483647 h 307"/>
              <a:gd name="T32" fmla="*/ 2147483647 w 1138"/>
              <a:gd name="T33" fmla="*/ 2147483647 h 307"/>
              <a:gd name="T34" fmla="*/ 2147483647 w 1138"/>
              <a:gd name="T35" fmla="*/ 2147483647 h 307"/>
              <a:gd name="T36" fmla="*/ 2147483647 w 1138"/>
              <a:gd name="T37" fmla="*/ 2147483647 h 307"/>
              <a:gd name="T38" fmla="*/ 2147483647 w 1138"/>
              <a:gd name="T39" fmla="*/ 2147483647 h 307"/>
              <a:gd name="T40" fmla="*/ 2147483647 w 1138"/>
              <a:gd name="T41" fmla="*/ 2147483647 h 307"/>
              <a:gd name="T42" fmla="*/ 2147483647 w 1138"/>
              <a:gd name="T43" fmla="*/ 2147483647 h 307"/>
              <a:gd name="T44" fmla="*/ 2147483647 w 1138"/>
              <a:gd name="T45" fmla="*/ 2147483647 h 307"/>
              <a:gd name="T46" fmla="*/ 2147483647 w 1138"/>
              <a:gd name="T47" fmla="*/ 2147483647 h 307"/>
              <a:gd name="T48" fmla="*/ 2147483647 w 1138"/>
              <a:gd name="T49" fmla="*/ 2147483647 h 307"/>
              <a:gd name="T50" fmla="*/ 2147483647 w 1138"/>
              <a:gd name="T51" fmla="*/ 2147483647 h 307"/>
              <a:gd name="T52" fmla="*/ 2147483647 w 1138"/>
              <a:gd name="T53" fmla="*/ 2147483647 h 307"/>
              <a:gd name="T54" fmla="*/ 2147483647 w 1138"/>
              <a:gd name="T55" fmla="*/ 2147483647 h 307"/>
              <a:gd name="T56" fmla="*/ 2147483647 w 1138"/>
              <a:gd name="T57" fmla="*/ 2147483647 h 307"/>
              <a:gd name="T58" fmla="*/ 2147483647 w 1138"/>
              <a:gd name="T59" fmla="*/ 2147483647 h 307"/>
              <a:gd name="T60" fmla="*/ 2147483647 w 1138"/>
              <a:gd name="T61" fmla="*/ 2147483647 h 307"/>
              <a:gd name="T62" fmla="*/ 2147483647 w 1138"/>
              <a:gd name="T63" fmla="*/ 2147483647 h 307"/>
              <a:gd name="T64" fmla="*/ 2147483647 w 1138"/>
              <a:gd name="T65" fmla="*/ 2147483647 h 307"/>
              <a:gd name="T66" fmla="*/ 2147483647 w 1138"/>
              <a:gd name="T67" fmla="*/ 2147483647 h 307"/>
              <a:gd name="T68" fmla="*/ 2147483647 w 1138"/>
              <a:gd name="T69" fmla="*/ 2147483647 h 307"/>
              <a:gd name="T70" fmla="*/ 2147483647 w 1138"/>
              <a:gd name="T71" fmla="*/ 2147483647 h 307"/>
              <a:gd name="T72" fmla="*/ 2147483647 w 1138"/>
              <a:gd name="T73" fmla="*/ 2147483647 h 3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38" h="307">
                <a:moveTo>
                  <a:pt x="0" y="56"/>
                </a:moveTo>
                <a:lnTo>
                  <a:pt x="1138" y="0"/>
                </a:lnTo>
                <a:lnTo>
                  <a:pt x="1138" y="2"/>
                </a:lnTo>
                <a:lnTo>
                  <a:pt x="1030" y="15"/>
                </a:lnTo>
                <a:lnTo>
                  <a:pt x="920" y="32"/>
                </a:lnTo>
                <a:lnTo>
                  <a:pt x="807" y="51"/>
                </a:lnTo>
                <a:lnTo>
                  <a:pt x="691" y="71"/>
                </a:lnTo>
                <a:lnTo>
                  <a:pt x="577" y="90"/>
                </a:lnTo>
                <a:lnTo>
                  <a:pt x="462" y="105"/>
                </a:lnTo>
                <a:lnTo>
                  <a:pt x="405" y="111"/>
                </a:lnTo>
                <a:lnTo>
                  <a:pt x="349" y="116"/>
                </a:lnTo>
                <a:lnTo>
                  <a:pt x="293" y="118"/>
                </a:lnTo>
                <a:lnTo>
                  <a:pt x="240" y="120"/>
                </a:lnTo>
                <a:lnTo>
                  <a:pt x="827" y="107"/>
                </a:lnTo>
                <a:lnTo>
                  <a:pt x="710" y="139"/>
                </a:lnTo>
                <a:lnTo>
                  <a:pt x="621" y="165"/>
                </a:lnTo>
                <a:lnTo>
                  <a:pt x="588" y="176"/>
                </a:lnTo>
                <a:lnTo>
                  <a:pt x="561" y="186"/>
                </a:lnTo>
                <a:lnTo>
                  <a:pt x="540" y="193"/>
                </a:lnTo>
                <a:lnTo>
                  <a:pt x="524" y="201"/>
                </a:lnTo>
                <a:lnTo>
                  <a:pt x="514" y="208"/>
                </a:lnTo>
                <a:lnTo>
                  <a:pt x="509" y="214"/>
                </a:lnTo>
                <a:lnTo>
                  <a:pt x="509" y="216"/>
                </a:lnTo>
                <a:lnTo>
                  <a:pt x="509" y="217"/>
                </a:lnTo>
                <a:lnTo>
                  <a:pt x="512" y="219"/>
                </a:lnTo>
                <a:lnTo>
                  <a:pt x="515" y="221"/>
                </a:lnTo>
                <a:lnTo>
                  <a:pt x="524" y="223"/>
                </a:lnTo>
                <a:lnTo>
                  <a:pt x="538" y="225"/>
                </a:lnTo>
                <a:lnTo>
                  <a:pt x="555" y="227"/>
                </a:lnTo>
                <a:lnTo>
                  <a:pt x="575" y="227"/>
                </a:lnTo>
                <a:lnTo>
                  <a:pt x="625" y="227"/>
                </a:lnTo>
                <a:lnTo>
                  <a:pt x="687" y="223"/>
                </a:lnTo>
                <a:lnTo>
                  <a:pt x="756" y="219"/>
                </a:lnTo>
                <a:lnTo>
                  <a:pt x="830" y="216"/>
                </a:lnTo>
                <a:lnTo>
                  <a:pt x="986" y="204"/>
                </a:lnTo>
                <a:lnTo>
                  <a:pt x="1138" y="197"/>
                </a:lnTo>
                <a:lnTo>
                  <a:pt x="1138" y="242"/>
                </a:lnTo>
                <a:lnTo>
                  <a:pt x="1087" y="255"/>
                </a:lnTo>
                <a:lnTo>
                  <a:pt x="1033" y="266"/>
                </a:lnTo>
                <a:lnTo>
                  <a:pt x="976" y="277"/>
                </a:lnTo>
                <a:lnTo>
                  <a:pt x="914" y="287"/>
                </a:lnTo>
                <a:lnTo>
                  <a:pt x="851" y="294"/>
                </a:lnTo>
                <a:lnTo>
                  <a:pt x="787" y="302"/>
                </a:lnTo>
                <a:lnTo>
                  <a:pt x="724" y="305"/>
                </a:lnTo>
                <a:lnTo>
                  <a:pt x="660" y="307"/>
                </a:lnTo>
                <a:lnTo>
                  <a:pt x="598" y="305"/>
                </a:lnTo>
                <a:lnTo>
                  <a:pt x="540" y="302"/>
                </a:lnTo>
                <a:lnTo>
                  <a:pt x="512" y="298"/>
                </a:lnTo>
                <a:lnTo>
                  <a:pt x="485" y="294"/>
                </a:lnTo>
                <a:lnTo>
                  <a:pt x="459" y="289"/>
                </a:lnTo>
                <a:lnTo>
                  <a:pt x="435" y="281"/>
                </a:lnTo>
                <a:lnTo>
                  <a:pt x="411" y="274"/>
                </a:lnTo>
                <a:lnTo>
                  <a:pt x="389" y="264"/>
                </a:lnTo>
                <a:lnTo>
                  <a:pt x="369" y="253"/>
                </a:lnTo>
                <a:lnTo>
                  <a:pt x="351" y="242"/>
                </a:lnTo>
                <a:lnTo>
                  <a:pt x="335" y="229"/>
                </a:lnTo>
                <a:lnTo>
                  <a:pt x="321" y="216"/>
                </a:lnTo>
                <a:lnTo>
                  <a:pt x="308" y="201"/>
                </a:lnTo>
                <a:lnTo>
                  <a:pt x="298" y="182"/>
                </a:lnTo>
                <a:lnTo>
                  <a:pt x="263" y="180"/>
                </a:lnTo>
                <a:lnTo>
                  <a:pt x="229" y="174"/>
                </a:lnTo>
                <a:lnTo>
                  <a:pt x="192" y="167"/>
                </a:lnTo>
                <a:lnTo>
                  <a:pt x="155" y="157"/>
                </a:lnTo>
                <a:lnTo>
                  <a:pt x="117" y="148"/>
                </a:lnTo>
                <a:lnTo>
                  <a:pt x="83" y="141"/>
                </a:lnTo>
                <a:lnTo>
                  <a:pt x="49" y="135"/>
                </a:lnTo>
                <a:lnTo>
                  <a:pt x="19" y="133"/>
                </a:lnTo>
                <a:lnTo>
                  <a:pt x="19" y="122"/>
                </a:lnTo>
                <a:lnTo>
                  <a:pt x="20" y="113"/>
                </a:lnTo>
                <a:lnTo>
                  <a:pt x="20" y="101"/>
                </a:lnTo>
                <a:lnTo>
                  <a:pt x="20" y="90"/>
                </a:lnTo>
                <a:lnTo>
                  <a:pt x="19" y="79"/>
                </a:lnTo>
                <a:lnTo>
                  <a:pt x="14" y="69"/>
                </a:lnTo>
                <a:lnTo>
                  <a:pt x="9" y="62"/>
                </a:lnTo>
                <a:lnTo>
                  <a:pt x="0" y="56"/>
                </a:lnTo>
                <a:close/>
              </a:path>
            </a:pathLst>
          </a:custGeom>
          <a:solidFill>
            <a:srgbClr val="6C8C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1" name="Freeform 165"/>
          <p:cNvSpPr>
            <a:spLocks noEditPoints="1"/>
          </p:cNvSpPr>
          <p:nvPr/>
        </p:nvSpPr>
        <p:spPr bwMode="auto">
          <a:xfrm>
            <a:off x="4968875" y="4729163"/>
            <a:ext cx="3810000" cy="533400"/>
          </a:xfrm>
          <a:custGeom>
            <a:avLst/>
            <a:gdLst>
              <a:gd name="T0" fmla="*/ 2147483647 w 2187"/>
              <a:gd name="T1" fmla="*/ 2147483647 h 339"/>
              <a:gd name="T2" fmla="*/ 2147483647 w 2187"/>
              <a:gd name="T3" fmla="*/ 2147483647 h 339"/>
              <a:gd name="T4" fmla="*/ 2147483647 w 2187"/>
              <a:gd name="T5" fmla="*/ 2147483647 h 339"/>
              <a:gd name="T6" fmla="*/ 2147483647 w 2187"/>
              <a:gd name="T7" fmla="*/ 2147483647 h 339"/>
              <a:gd name="T8" fmla="*/ 2147483647 w 2187"/>
              <a:gd name="T9" fmla="*/ 2147483647 h 339"/>
              <a:gd name="T10" fmla="*/ 2147483647 w 2187"/>
              <a:gd name="T11" fmla="*/ 2147483647 h 339"/>
              <a:gd name="T12" fmla="*/ 2147483647 w 2187"/>
              <a:gd name="T13" fmla="*/ 2147483647 h 339"/>
              <a:gd name="T14" fmla="*/ 2147483647 w 2187"/>
              <a:gd name="T15" fmla="*/ 2147483647 h 339"/>
              <a:gd name="T16" fmla="*/ 2147483647 w 2187"/>
              <a:gd name="T17" fmla="*/ 2147483647 h 339"/>
              <a:gd name="T18" fmla="*/ 2147483647 w 2187"/>
              <a:gd name="T19" fmla="*/ 2147483647 h 339"/>
              <a:gd name="T20" fmla="*/ 2147483647 w 2187"/>
              <a:gd name="T21" fmla="*/ 2147483647 h 339"/>
              <a:gd name="T22" fmla="*/ 2147483647 w 2187"/>
              <a:gd name="T23" fmla="*/ 2147483647 h 339"/>
              <a:gd name="T24" fmla="*/ 2147483647 w 2187"/>
              <a:gd name="T25" fmla="*/ 2147483647 h 339"/>
              <a:gd name="T26" fmla="*/ 2147483647 w 2187"/>
              <a:gd name="T27" fmla="*/ 2147483647 h 339"/>
              <a:gd name="T28" fmla="*/ 2147483647 w 2187"/>
              <a:gd name="T29" fmla="*/ 2147483647 h 339"/>
              <a:gd name="T30" fmla="*/ 2147483647 w 2187"/>
              <a:gd name="T31" fmla="*/ 2147483647 h 339"/>
              <a:gd name="T32" fmla="*/ 2147483647 w 2187"/>
              <a:gd name="T33" fmla="*/ 2147483647 h 339"/>
              <a:gd name="T34" fmla="*/ 2147483647 w 2187"/>
              <a:gd name="T35" fmla="*/ 2147483647 h 339"/>
              <a:gd name="T36" fmla="*/ 2147483647 w 2187"/>
              <a:gd name="T37" fmla="*/ 2147483647 h 339"/>
              <a:gd name="T38" fmla="*/ 2147483647 w 2187"/>
              <a:gd name="T39" fmla="*/ 2147483647 h 339"/>
              <a:gd name="T40" fmla="*/ 2147483647 w 2187"/>
              <a:gd name="T41" fmla="*/ 2147483647 h 339"/>
              <a:gd name="T42" fmla="*/ 2147483647 w 2187"/>
              <a:gd name="T43" fmla="*/ 2147483647 h 339"/>
              <a:gd name="T44" fmla="*/ 2147483647 w 2187"/>
              <a:gd name="T45" fmla="*/ 2147483647 h 339"/>
              <a:gd name="T46" fmla="*/ 2147483647 w 2187"/>
              <a:gd name="T47" fmla="*/ 2147483647 h 339"/>
              <a:gd name="T48" fmla="*/ 2147483647 w 2187"/>
              <a:gd name="T49" fmla="*/ 2147483647 h 339"/>
              <a:gd name="T50" fmla="*/ 2147483647 w 2187"/>
              <a:gd name="T51" fmla="*/ 2147483647 h 339"/>
              <a:gd name="T52" fmla="*/ 2147483647 w 2187"/>
              <a:gd name="T53" fmla="*/ 2147483647 h 339"/>
              <a:gd name="T54" fmla="*/ 2147483647 w 2187"/>
              <a:gd name="T55" fmla="*/ 2147483647 h 339"/>
              <a:gd name="T56" fmla="*/ 2147483647 w 2187"/>
              <a:gd name="T57" fmla="*/ 2147483647 h 339"/>
              <a:gd name="T58" fmla="*/ 2147483647 w 2187"/>
              <a:gd name="T59" fmla="*/ 2147483647 h 339"/>
              <a:gd name="T60" fmla="*/ 2147483647 w 2187"/>
              <a:gd name="T61" fmla="*/ 2147483647 h 339"/>
              <a:gd name="T62" fmla="*/ 2147483647 w 2187"/>
              <a:gd name="T63" fmla="*/ 2147483647 h 339"/>
              <a:gd name="T64" fmla="*/ 2147483647 w 2187"/>
              <a:gd name="T65" fmla="*/ 2147483647 h 339"/>
              <a:gd name="T66" fmla="*/ 2147483647 w 2187"/>
              <a:gd name="T67" fmla="*/ 2147483647 h 339"/>
              <a:gd name="T68" fmla="*/ 2147483647 w 2187"/>
              <a:gd name="T69" fmla="*/ 2147483647 h 339"/>
              <a:gd name="T70" fmla="*/ 2147483647 w 2187"/>
              <a:gd name="T71" fmla="*/ 2147483647 h 339"/>
              <a:gd name="T72" fmla="*/ 0 w 2187"/>
              <a:gd name="T73" fmla="*/ 2147483647 h 339"/>
              <a:gd name="T74" fmla="*/ 2147483647 w 2187"/>
              <a:gd name="T75" fmla="*/ 2147483647 h 339"/>
              <a:gd name="T76" fmla="*/ 2147483647 w 2187"/>
              <a:gd name="T77" fmla="*/ 2147483647 h 339"/>
              <a:gd name="T78" fmla="*/ 2147483647 w 2187"/>
              <a:gd name="T79" fmla="*/ 2147483647 h 339"/>
              <a:gd name="T80" fmla="*/ 2147483647 w 2187"/>
              <a:gd name="T81" fmla="*/ 2147483647 h 339"/>
              <a:gd name="T82" fmla="*/ 2147483647 w 2187"/>
              <a:gd name="T83" fmla="*/ 0 h 339"/>
              <a:gd name="T84" fmla="*/ 2147483647 w 2187"/>
              <a:gd name="T85" fmla="*/ 2147483647 h 339"/>
              <a:gd name="T86" fmla="*/ 2147483647 w 2187"/>
              <a:gd name="T87" fmla="*/ 2147483647 h 339"/>
              <a:gd name="T88" fmla="*/ 2147483647 w 2187"/>
              <a:gd name="T89" fmla="*/ 2147483647 h 3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87" h="339">
                <a:moveTo>
                  <a:pt x="22" y="133"/>
                </a:moveTo>
                <a:lnTo>
                  <a:pt x="89" y="153"/>
                </a:lnTo>
                <a:lnTo>
                  <a:pt x="146" y="165"/>
                </a:lnTo>
                <a:lnTo>
                  <a:pt x="195" y="172"/>
                </a:lnTo>
                <a:lnTo>
                  <a:pt x="242" y="174"/>
                </a:lnTo>
                <a:lnTo>
                  <a:pt x="288" y="174"/>
                </a:lnTo>
                <a:lnTo>
                  <a:pt x="337" y="172"/>
                </a:lnTo>
                <a:lnTo>
                  <a:pt x="392" y="170"/>
                </a:lnTo>
                <a:lnTo>
                  <a:pt x="457" y="168"/>
                </a:lnTo>
                <a:lnTo>
                  <a:pt x="477" y="178"/>
                </a:lnTo>
                <a:lnTo>
                  <a:pt x="493" y="183"/>
                </a:lnTo>
                <a:lnTo>
                  <a:pt x="507" y="189"/>
                </a:lnTo>
                <a:lnTo>
                  <a:pt x="518" y="191"/>
                </a:lnTo>
                <a:lnTo>
                  <a:pt x="530" y="193"/>
                </a:lnTo>
                <a:lnTo>
                  <a:pt x="543" y="194"/>
                </a:lnTo>
                <a:lnTo>
                  <a:pt x="556" y="194"/>
                </a:lnTo>
                <a:lnTo>
                  <a:pt x="573" y="194"/>
                </a:lnTo>
                <a:lnTo>
                  <a:pt x="580" y="202"/>
                </a:lnTo>
                <a:lnTo>
                  <a:pt x="587" y="211"/>
                </a:lnTo>
                <a:lnTo>
                  <a:pt x="594" y="226"/>
                </a:lnTo>
                <a:lnTo>
                  <a:pt x="603" y="241"/>
                </a:lnTo>
                <a:lnTo>
                  <a:pt x="611" y="258"/>
                </a:lnTo>
                <a:lnTo>
                  <a:pt x="620" y="275"/>
                </a:lnTo>
                <a:lnTo>
                  <a:pt x="630" y="292"/>
                </a:lnTo>
                <a:lnTo>
                  <a:pt x="640" y="307"/>
                </a:lnTo>
                <a:lnTo>
                  <a:pt x="640" y="279"/>
                </a:lnTo>
                <a:lnTo>
                  <a:pt x="643" y="249"/>
                </a:lnTo>
                <a:lnTo>
                  <a:pt x="649" y="221"/>
                </a:lnTo>
                <a:lnTo>
                  <a:pt x="656" y="191"/>
                </a:lnTo>
                <a:lnTo>
                  <a:pt x="664" y="163"/>
                </a:lnTo>
                <a:lnTo>
                  <a:pt x="676" y="138"/>
                </a:lnTo>
                <a:lnTo>
                  <a:pt x="683" y="125"/>
                </a:lnTo>
                <a:lnTo>
                  <a:pt x="690" y="114"/>
                </a:lnTo>
                <a:lnTo>
                  <a:pt x="699" y="103"/>
                </a:lnTo>
                <a:lnTo>
                  <a:pt x="707" y="93"/>
                </a:lnTo>
                <a:lnTo>
                  <a:pt x="713" y="90"/>
                </a:lnTo>
                <a:lnTo>
                  <a:pt x="719" y="86"/>
                </a:lnTo>
                <a:lnTo>
                  <a:pt x="726" y="84"/>
                </a:lnTo>
                <a:lnTo>
                  <a:pt x="733" y="84"/>
                </a:lnTo>
                <a:lnTo>
                  <a:pt x="749" y="82"/>
                </a:lnTo>
                <a:lnTo>
                  <a:pt x="764" y="84"/>
                </a:lnTo>
                <a:lnTo>
                  <a:pt x="780" y="88"/>
                </a:lnTo>
                <a:lnTo>
                  <a:pt x="794" y="90"/>
                </a:lnTo>
                <a:lnTo>
                  <a:pt x="809" y="93"/>
                </a:lnTo>
                <a:lnTo>
                  <a:pt x="822" y="93"/>
                </a:lnTo>
                <a:lnTo>
                  <a:pt x="804" y="120"/>
                </a:lnTo>
                <a:lnTo>
                  <a:pt x="812" y="157"/>
                </a:lnTo>
                <a:lnTo>
                  <a:pt x="804" y="228"/>
                </a:lnTo>
                <a:lnTo>
                  <a:pt x="714" y="299"/>
                </a:lnTo>
                <a:lnTo>
                  <a:pt x="649" y="314"/>
                </a:lnTo>
                <a:lnTo>
                  <a:pt x="634" y="339"/>
                </a:lnTo>
                <a:lnTo>
                  <a:pt x="521" y="324"/>
                </a:lnTo>
                <a:lnTo>
                  <a:pt x="478" y="320"/>
                </a:lnTo>
                <a:lnTo>
                  <a:pt x="445" y="299"/>
                </a:lnTo>
                <a:lnTo>
                  <a:pt x="405" y="234"/>
                </a:lnTo>
                <a:lnTo>
                  <a:pt x="387" y="219"/>
                </a:lnTo>
                <a:lnTo>
                  <a:pt x="342" y="228"/>
                </a:lnTo>
                <a:lnTo>
                  <a:pt x="307" y="247"/>
                </a:lnTo>
                <a:lnTo>
                  <a:pt x="274" y="238"/>
                </a:lnTo>
                <a:lnTo>
                  <a:pt x="267" y="247"/>
                </a:lnTo>
                <a:lnTo>
                  <a:pt x="154" y="238"/>
                </a:lnTo>
                <a:lnTo>
                  <a:pt x="118" y="228"/>
                </a:lnTo>
                <a:lnTo>
                  <a:pt x="113" y="234"/>
                </a:lnTo>
                <a:lnTo>
                  <a:pt x="103" y="234"/>
                </a:lnTo>
                <a:lnTo>
                  <a:pt x="118" y="191"/>
                </a:lnTo>
                <a:lnTo>
                  <a:pt x="118" y="181"/>
                </a:lnTo>
                <a:lnTo>
                  <a:pt x="111" y="172"/>
                </a:lnTo>
                <a:lnTo>
                  <a:pt x="81" y="181"/>
                </a:lnTo>
                <a:lnTo>
                  <a:pt x="73" y="166"/>
                </a:lnTo>
                <a:lnTo>
                  <a:pt x="52" y="176"/>
                </a:lnTo>
                <a:lnTo>
                  <a:pt x="45" y="191"/>
                </a:lnTo>
                <a:lnTo>
                  <a:pt x="38" y="200"/>
                </a:lnTo>
                <a:lnTo>
                  <a:pt x="8" y="191"/>
                </a:lnTo>
                <a:lnTo>
                  <a:pt x="0" y="181"/>
                </a:lnTo>
                <a:lnTo>
                  <a:pt x="22" y="133"/>
                </a:lnTo>
                <a:close/>
                <a:moveTo>
                  <a:pt x="2001" y="20"/>
                </a:moveTo>
                <a:lnTo>
                  <a:pt x="2023" y="17"/>
                </a:lnTo>
                <a:lnTo>
                  <a:pt x="2048" y="13"/>
                </a:lnTo>
                <a:lnTo>
                  <a:pt x="2071" y="11"/>
                </a:lnTo>
                <a:lnTo>
                  <a:pt x="2095" y="9"/>
                </a:lnTo>
                <a:lnTo>
                  <a:pt x="2118" y="5"/>
                </a:lnTo>
                <a:lnTo>
                  <a:pt x="2141" y="3"/>
                </a:lnTo>
                <a:lnTo>
                  <a:pt x="2164" y="2"/>
                </a:lnTo>
                <a:lnTo>
                  <a:pt x="2187" y="0"/>
                </a:lnTo>
                <a:lnTo>
                  <a:pt x="2172" y="15"/>
                </a:lnTo>
                <a:lnTo>
                  <a:pt x="2158" y="18"/>
                </a:lnTo>
                <a:lnTo>
                  <a:pt x="2154" y="24"/>
                </a:lnTo>
                <a:lnTo>
                  <a:pt x="2154" y="18"/>
                </a:lnTo>
                <a:lnTo>
                  <a:pt x="2041" y="28"/>
                </a:lnTo>
                <a:lnTo>
                  <a:pt x="2001" y="20"/>
                </a:lnTo>
                <a:close/>
              </a:path>
            </a:pathLst>
          </a:custGeom>
          <a:solidFill>
            <a:srgbClr val="5D79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2" name="Freeform 166"/>
          <p:cNvSpPr>
            <a:spLocks noEditPoints="1"/>
          </p:cNvSpPr>
          <p:nvPr/>
        </p:nvSpPr>
        <p:spPr bwMode="auto">
          <a:xfrm>
            <a:off x="207963" y="1628775"/>
            <a:ext cx="7981950" cy="2695575"/>
          </a:xfrm>
          <a:custGeom>
            <a:avLst/>
            <a:gdLst>
              <a:gd name="T0" fmla="*/ 2147483647 w 4583"/>
              <a:gd name="T1" fmla="*/ 2147483647 h 1717"/>
              <a:gd name="T2" fmla="*/ 2147483647 w 4583"/>
              <a:gd name="T3" fmla="*/ 2147483647 h 1717"/>
              <a:gd name="T4" fmla="*/ 2147483647 w 4583"/>
              <a:gd name="T5" fmla="*/ 2147483647 h 1717"/>
              <a:gd name="T6" fmla="*/ 2147483647 w 4583"/>
              <a:gd name="T7" fmla="*/ 2147483647 h 1717"/>
              <a:gd name="T8" fmla="*/ 2147483647 w 4583"/>
              <a:gd name="T9" fmla="*/ 2147483647 h 1717"/>
              <a:gd name="T10" fmla="*/ 2147483647 w 4583"/>
              <a:gd name="T11" fmla="*/ 2147483647 h 1717"/>
              <a:gd name="T12" fmla="*/ 2147483647 w 4583"/>
              <a:gd name="T13" fmla="*/ 2147483647 h 1717"/>
              <a:gd name="T14" fmla="*/ 2147483647 w 4583"/>
              <a:gd name="T15" fmla="*/ 2147483647 h 1717"/>
              <a:gd name="T16" fmla="*/ 2147483647 w 4583"/>
              <a:gd name="T17" fmla="*/ 2147483647 h 1717"/>
              <a:gd name="T18" fmla="*/ 2147483647 w 4583"/>
              <a:gd name="T19" fmla="*/ 2147483647 h 1717"/>
              <a:gd name="T20" fmla="*/ 2147483647 w 4583"/>
              <a:gd name="T21" fmla="*/ 2147483647 h 1717"/>
              <a:gd name="T22" fmla="*/ 2147483647 w 4583"/>
              <a:gd name="T23" fmla="*/ 2147483647 h 1717"/>
              <a:gd name="T24" fmla="*/ 2147483647 w 4583"/>
              <a:gd name="T25" fmla="*/ 2147483647 h 1717"/>
              <a:gd name="T26" fmla="*/ 2147483647 w 4583"/>
              <a:gd name="T27" fmla="*/ 2147483647 h 1717"/>
              <a:gd name="T28" fmla="*/ 2147483647 w 4583"/>
              <a:gd name="T29" fmla="*/ 2147483647 h 1717"/>
              <a:gd name="T30" fmla="*/ 2147483647 w 4583"/>
              <a:gd name="T31" fmla="*/ 2147483647 h 1717"/>
              <a:gd name="T32" fmla="*/ 2147483647 w 4583"/>
              <a:gd name="T33" fmla="*/ 2147483647 h 1717"/>
              <a:gd name="T34" fmla="*/ 2147483647 w 4583"/>
              <a:gd name="T35" fmla="*/ 2147483647 h 1717"/>
              <a:gd name="T36" fmla="*/ 2147483647 w 4583"/>
              <a:gd name="T37" fmla="*/ 2147483647 h 1717"/>
              <a:gd name="T38" fmla="*/ 2147483647 w 4583"/>
              <a:gd name="T39" fmla="*/ 2147483647 h 1717"/>
              <a:gd name="T40" fmla="*/ 2147483647 w 4583"/>
              <a:gd name="T41" fmla="*/ 2147483647 h 1717"/>
              <a:gd name="T42" fmla="*/ 2147483647 w 4583"/>
              <a:gd name="T43" fmla="*/ 2147483647 h 1717"/>
              <a:gd name="T44" fmla="*/ 2147483647 w 4583"/>
              <a:gd name="T45" fmla="*/ 2147483647 h 1717"/>
              <a:gd name="T46" fmla="*/ 2147483647 w 4583"/>
              <a:gd name="T47" fmla="*/ 2147483647 h 1717"/>
              <a:gd name="T48" fmla="*/ 2147483647 w 4583"/>
              <a:gd name="T49" fmla="*/ 2147483647 h 1717"/>
              <a:gd name="T50" fmla="*/ 2147483647 w 4583"/>
              <a:gd name="T51" fmla="*/ 2147483647 h 1717"/>
              <a:gd name="T52" fmla="*/ 2147483647 w 4583"/>
              <a:gd name="T53" fmla="*/ 2147483647 h 1717"/>
              <a:gd name="T54" fmla="*/ 2147483647 w 4583"/>
              <a:gd name="T55" fmla="*/ 2147483647 h 1717"/>
              <a:gd name="T56" fmla="*/ 2147483647 w 4583"/>
              <a:gd name="T57" fmla="*/ 2147483647 h 1717"/>
              <a:gd name="T58" fmla="*/ 2147483647 w 4583"/>
              <a:gd name="T59" fmla="*/ 2147483647 h 1717"/>
              <a:gd name="T60" fmla="*/ 2147483647 w 4583"/>
              <a:gd name="T61" fmla="*/ 2147483647 h 1717"/>
              <a:gd name="T62" fmla="*/ 2147483647 w 4583"/>
              <a:gd name="T63" fmla="*/ 2147483647 h 1717"/>
              <a:gd name="T64" fmla="*/ 2147483647 w 4583"/>
              <a:gd name="T65" fmla="*/ 2147483647 h 1717"/>
              <a:gd name="T66" fmla="*/ 2147483647 w 4583"/>
              <a:gd name="T67" fmla="*/ 2147483647 h 1717"/>
              <a:gd name="T68" fmla="*/ 2147483647 w 4583"/>
              <a:gd name="T69" fmla="*/ 2147483647 h 1717"/>
              <a:gd name="T70" fmla="*/ 2147483647 w 4583"/>
              <a:gd name="T71" fmla="*/ 2147483647 h 1717"/>
              <a:gd name="T72" fmla="*/ 2147483647 w 4583"/>
              <a:gd name="T73" fmla="*/ 2147483647 h 1717"/>
              <a:gd name="T74" fmla="*/ 2147483647 w 4583"/>
              <a:gd name="T75" fmla="*/ 2147483647 h 1717"/>
              <a:gd name="T76" fmla="*/ 2147483647 w 4583"/>
              <a:gd name="T77" fmla="*/ 2147483647 h 1717"/>
              <a:gd name="T78" fmla="*/ 2147483647 w 4583"/>
              <a:gd name="T79" fmla="*/ 2147483647 h 1717"/>
              <a:gd name="T80" fmla="*/ 2147483647 w 4583"/>
              <a:gd name="T81" fmla="*/ 2147483647 h 1717"/>
              <a:gd name="T82" fmla="*/ 2147483647 w 4583"/>
              <a:gd name="T83" fmla="*/ 2147483647 h 1717"/>
              <a:gd name="T84" fmla="*/ 2147483647 w 4583"/>
              <a:gd name="T85" fmla="*/ 2147483647 h 1717"/>
              <a:gd name="T86" fmla="*/ 2147483647 w 4583"/>
              <a:gd name="T87" fmla="*/ 2147483647 h 1717"/>
              <a:gd name="T88" fmla="*/ 2147483647 w 4583"/>
              <a:gd name="T89" fmla="*/ 2147483647 h 1717"/>
              <a:gd name="T90" fmla="*/ 2147483647 w 4583"/>
              <a:gd name="T91" fmla="*/ 2147483647 h 1717"/>
              <a:gd name="T92" fmla="*/ 2147483647 w 4583"/>
              <a:gd name="T93" fmla="*/ 2147483647 h 1717"/>
              <a:gd name="T94" fmla="*/ 2147483647 w 4583"/>
              <a:gd name="T95" fmla="*/ 2147483647 h 1717"/>
              <a:gd name="T96" fmla="*/ 2147483647 w 4583"/>
              <a:gd name="T97" fmla="*/ 2147483647 h 1717"/>
              <a:gd name="T98" fmla="*/ 2147483647 w 4583"/>
              <a:gd name="T99" fmla="*/ 2147483647 h 1717"/>
              <a:gd name="T100" fmla="*/ 2147483647 w 4583"/>
              <a:gd name="T101" fmla="*/ 2147483647 h 1717"/>
              <a:gd name="T102" fmla="*/ 2147483647 w 4583"/>
              <a:gd name="T103" fmla="*/ 2147483647 h 1717"/>
              <a:gd name="T104" fmla="*/ 2147483647 w 4583"/>
              <a:gd name="T105" fmla="*/ 2147483647 h 1717"/>
              <a:gd name="T106" fmla="*/ 2147483647 w 4583"/>
              <a:gd name="T107" fmla="*/ 2147483647 h 1717"/>
              <a:gd name="T108" fmla="*/ 2147483647 w 4583"/>
              <a:gd name="T109" fmla="*/ 2147483647 h 1717"/>
              <a:gd name="T110" fmla="*/ 2147483647 w 4583"/>
              <a:gd name="T111" fmla="*/ 2147483647 h 1717"/>
              <a:gd name="T112" fmla="*/ 2147483647 w 4583"/>
              <a:gd name="T113" fmla="*/ 2147483647 h 1717"/>
              <a:gd name="T114" fmla="*/ 0 w 4583"/>
              <a:gd name="T115" fmla="*/ 0 h 1717"/>
              <a:gd name="T116" fmla="*/ 2147483647 w 4583"/>
              <a:gd name="T117" fmla="*/ 2147483647 h 17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583" h="1717">
                <a:moveTo>
                  <a:pt x="0" y="0"/>
                </a:moveTo>
                <a:lnTo>
                  <a:pt x="53" y="4"/>
                </a:lnTo>
                <a:lnTo>
                  <a:pt x="108" y="9"/>
                </a:lnTo>
                <a:lnTo>
                  <a:pt x="164" y="19"/>
                </a:lnTo>
                <a:lnTo>
                  <a:pt x="219" y="28"/>
                </a:lnTo>
                <a:lnTo>
                  <a:pt x="275" y="41"/>
                </a:lnTo>
                <a:lnTo>
                  <a:pt x="328" y="54"/>
                </a:lnTo>
                <a:lnTo>
                  <a:pt x="380" y="69"/>
                </a:lnTo>
                <a:lnTo>
                  <a:pt x="427" y="86"/>
                </a:lnTo>
                <a:lnTo>
                  <a:pt x="425" y="225"/>
                </a:lnTo>
                <a:lnTo>
                  <a:pt x="425" y="331"/>
                </a:lnTo>
                <a:lnTo>
                  <a:pt x="427" y="374"/>
                </a:lnTo>
                <a:lnTo>
                  <a:pt x="430" y="412"/>
                </a:lnTo>
                <a:lnTo>
                  <a:pt x="434" y="446"/>
                </a:lnTo>
                <a:lnTo>
                  <a:pt x="441" y="476"/>
                </a:lnTo>
                <a:lnTo>
                  <a:pt x="445" y="489"/>
                </a:lnTo>
                <a:lnTo>
                  <a:pt x="451" y="502"/>
                </a:lnTo>
                <a:lnTo>
                  <a:pt x="457" y="513"/>
                </a:lnTo>
                <a:lnTo>
                  <a:pt x="463" y="526"/>
                </a:lnTo>
                <a:lnTo>
                  <a:pt x="471" y="537"/>
                </a:lnTo>
                <a:lnTo>
                  <a:pt x="480" y="549"/>
                </a:lnTo>
                <a:lnTo>
                  <a:pt x="488" y="558"/>
                </a:lnTo>
                <a:lnTo>
                  <a:pt x="500" y="569"/>
                </a:lnTo>
                <a:lnTo>
                  <a:pt x="524" y="592"/>
                </a:lnTo>
                <a:lnTo>
                  <a:pt x="554" y="614"/>
                </a:lnTo>
                <a:lnTo>
                  <a:pt x="588" y="638"/>
                </a:lnTo>
                <a:lnTo>
                  <a:pt x="629" y="665"/>
                </a:lnTo>
                <a:lnTo>
                  <a:pt x="633" y="683"/>
                </a:lnTo>
                <a:lnTo>
                  <a:pt x="637" y="702"/>
                </a:lnTo>
                <a:lnTo>
                  <a:pt x="641" y="721"/>
                </a:lnTo>
                <a:lnTo>
                  <a:pt x="644" y="740"/>
                </a:lnTo>
                <a:lnTo>
                  <a:pt x="649" y="781"/>
                </a:lnTo>
                <a:lnTo>
                  <a:pt x="650" y="822"/>
                </a:lnTo>
                <a:lnTo>
                  <a:pt x="651" y="908"/>
                </a:lnTo>
                <a:lnTo>
                  <a:pt x="650" y="994"/>
                </a:lnTo>
                <a:lnTo>
                  <a:pt x="650" y="1037"/>
                </a:lnTo>
                <a:lnTo>
                  <a:pt x="651" y="1078"/>
                </a:lnTo>
                <a:lnTo>
                  <a:pt x="656" y="1120"/>
                </a:lnTo>
                <a:lnTo>
                  <a:pt x="661" y="1159"/>
                </a:lnTo>
                <a:lnTo>
                  <a:pt x="664" y="1178"/>
                </a:lnTo>
                <a:lnTo>
                  <a:pt x="669" y="1196"/>
                </a:lnTo>
                <a:lnTo>
                  <a:pt x="674" y="1215"/>
                </a:lnTo>
                <a:lnTo>
                  <a:pt x="680" y="1232"/>
                </a:lnTo>
                <a:lnTo>
                  <a:pt x="687" y="1249"/>
                </a:lnTo>
                <a:lnTo>
                  <a:pt x="696" y="1264"/>
                </a:lnTo>
                <a:lnTo>
                  <a:pt x="704" y="1281"/>
                </a:lnTo>
                <a:lnTo>
                  <a:pt x="714" y="1294"/>
                </a:lnTo>
                <a:lnTo>
                  <a:pt x="677" y="326"/>
                </a:lnTo>
                <a:lnTo>
                  <a:pt x="689" y="326"/>
                </a:lnTo>
                <a:lnTo>
                  <a:pt x="699" y="328"/>
                </a:lnTo>
                <a:lnTo>
                  <a:pt x="710" y="331"/>
                </a:lnTo>
                <a:lnTo>
                  <a:pt x="720" y="335"/>
                </a:lnTo>
                <a:lnTo>
                  <a:pt x="730" y="339"/>
                </a:lnTo>
                <a:lnTo>
                  <a:pt x="740" y="346"/>
                </a:lnTo>
                <a:lnTo>
                  <a:pt x="750" y="354"/>
                </a:lnTo>
                <a:lnTo>
                  <a:pt x="760" y="361"/>
                </a:lnTo>
                <a:lnTo>
                  <a:pt x="777" y="380"/>
                </a:lnTo>
                <a:lnTo>
                  <a:pt x="793" y="402"/>
                </a:lnTo>
                <a:lnTo>
                  <a:pt x="809" y="429"/>
                </a:lnTo>
                <a:lnTo>
                  <a:pt x="823" y="457"/>
                </a:lnTo>
                <a:lnTo>
                  <a:pt x="837" y="489"/>
                </a:lnTo>
                <a:lnTo>
                  <a:pt x="850" y="522"/>
                </a:lnTo>
                <a:lnTo>
                  <a:pt x="862" y="558"/>
                </a:lnTo>
                <a:lnTo>
                  <a:pt x="873" y="595"/>
                </a:lnTo>
                <a:lnTo>
                  <a:pt x="883" y="635"/>
                </a:lnTo>
                <a:lnTo>
                  <a:pt x="892" y="676"/>
                </a:lnTo>
                <a:lnTo>
                  <a:pt x="902" y="719"/>
                </a:lnTo>
                <a:lnTo>
                  <a:pt x="909" y="762"/>
                </a:lnTo>
                <a:lnTo>
                  <a:pt x="925" y="848"/>
                </a:lnTo>
                <a:lnTo>
                  <a:pt x="939" y="936"/>
                </a:lnTo>
                <a:lnTo>
                  <a:pt x="952" y="1024"/>
                </a:lnTo>
                <a:lnTo>
                  <a:pt x="963" y="1107"/>
                </a:lnTo>
                <a:lnTo>
                  <a:pt x="975" y="1183"/>
                </a:lnTo>
                <a:lnTo>
                  <a:pt x="986" y="1251"/>
                </a:lnTo>
                <a:lnTo>
                  <a:pt x="993" y="1283"/>
                </a:lnTo>
                <a:lnTo>
                  <a:pt x="999" y="1311"/>
                </a:lnTo>
                <a:lnTo>
                  <a:pt x="1006" y="1335"/>
                </a:lnTo>
                <a:lnTo>
                  <a:pt x="1013" y="1358"/>
                </a:lnTo>
                <a:lnTo>
                  <a:pt x="1016" y="1346"/>
                </a:lnTo>
                <a:lnTo>
                  <a:pt x="1021" y="1324"/>
                </a:lnTo>
                <a:lnTo>
                  <a:pt x="1023" y="1292"/>
                </a:lnTo>
                <a:lnTo>
                  <a:pt x="1026" y="1256"/>
                </a:lnTo>
                <a:lnTo>
                  <a:pt x="1029" y="1219"/>
                </a:lnTo>
                <a:lnTo>
                  <a:pt x="1031" y="1180"/>
                </a:lnTo>
                <a:lnTo>
                  <a:pt x="1032" y="1146"/>
                </a:lnTo>
                <a:lnTo>
                  <a:pt x="1032" y="1118"/>
                </a:lnTo>
                <a:lnTo>
                  <a:pt x="1055" y="1120"/>
                </a:lnTo>
                <a:lnTo>
                  <a:pt x="1078" y="1122"/>
                </a:lnTo>
                <a:lnTo>
                  <a:pt x="1099" y="1127"/>
                </a:lnTo>
                <a:lnTo>
                  <a:pt x="1121" y="1133"/>
                </a:lnTo>
                <a:lnTo>
                  <a:pt x="1164" y="1150"/>
                </a:lnTo>
                <a:lnTo>
                  <a:pt x="1204" y="1168"/>
                </a:lnTo>
                <a:lnTo>
                  <a:pt x="1244" y="1191"/>
                </a:lnTo>
                <a:lnTo>
                  <a:pt x="1285" y="1213"/>
                </a:lnTo>
                <a:lnTo>
                  <a:pt x="1327" y="1236"/>
                </a:lnTo>
                <a:lnTo>
                  <a:pt x="1368" y="1256"/>
                </a:lnTo>
                <a:lnTo>
                  <a:pt x="1365" y="1226"/>
                </a:lnTo>
                <a:lnTo>
                  <a:pt x="1360" y="1193"/>
                </a:lnTo>
                <a:lnTo>
                  <a:pt x="1355" y="1155"/>
                </a:lnTo>
                <a:lnTo>
                  <a:pt x="1352" y="1118"/>
                </a:lnTo>
                <a:lnTo>
                  <a:pt x="1348" y="1080"/>
                </a:lnTo>
                <a:lnTo>
                  <a:pt x="1347" y="1045"/>
                </a:lnTo>
                <a:lnTo>
                  <a:pt x="1347" y="1011"/>
                </a:lnTo>
                <a:lnTo>
                  <a:pt x="1350" y="979"/>
                </a:lnTo>
                <a:lnTo>
                  <a:pt x="1358" y="976"/>
                </a:lnTo>
                <a:lnTo>
                  <a:pt x="1368" y="970"/>
                </a:lnTo>
                <a:lnTo>
                  <a:pt x="1381" y="966"/>
                </a:lnTo>
                <a:lnTo>
                  <a:pt x="1394" y="962"/>
                </a:lnTo>
                <a:lnTo>
                  <a:pt x="1407" y="959"/>
                </a:lnTo>
                <a:lnTo>
                  <a:pt x="1421" y="957"/>
                </a:lnTo>
                <a:lnTo>
                  <a:pt x="1434" y="955"/>
                </a:lnTo>
                <a:lnTo>
                  <a:pt x="1445" y="955"/>
                </a:lnTo>
                <a:lnTo>
                  <a:pt x="1570" y="1283"/>
                </a:lnTo>
                <a:lnTo>
                  <a:pt x="1624" y="1294"/>
                </a:lnTo>
                <a:lnTo>
                  <a:pt x="1679" y="1303"/>
                </a:lnTo>
                <a:lnTo>
                  <a:pt x="1733" y="1311"/>
                </a:lnTo>
                <a:lnTo>
                  <a:pt x="1787" y="1314"/>
                </a:lnTo>
                <a:lnTo>
                  <a:pt x="1898" y="1320"/>
                </a:lnTo>
                <a:lnTo>
                  <a:pt x="2005" y="1326"/>
                </a:lnTo>
                <a:lnTo>
                  <a:pt x="2059" y="1329"/>
                </a:lnTo>
                <a:lnTo>
                  <a:pt x="2114" y="1337"/>
                </a:lnTo>
                <a:lnTo>
                  <a:pt x="2167" y="1344"/>
                </a:lnTo>
                <a:lnTo>
                  <a:pt x="2219" y="1356"/>
                </a:lnTo>
                <a:lnTo>
                  <a:pt x="2245" y="1363"/>
                </a:lnTo>
                <a:lnTo>
                  <a:pt x="2272" y="1371"/>
                </a:lnTo>
                <a:lnTo>
                  <a:pt x="2298" y="1380"/>
                </a:lnTo>
                <a:lnTo>
                  <a:pt x="2324" y="1391"/>
                </a:lnTo>
                <a:lnTo>
                  <a:pt x="2350" y="1402"/>
                </a:lnTo>
                <a:lnTo>
                  <a:pt x="2375" y="1416"/>
                </a:lnTo>
                <a:lnTo>
                  <a:pt x="2401" y="1431"/>
                </a:lnTo>
                <a:lnTo>
                  <a:pt x="2425" y="1446"/>
                </a:lnTo>
                <a:lnTo>
                  <a:pt x="2431" y="1432"/>
                </a:lnTo>
                <a:lnTo>
                  <a:pt x="2437" y="1417"/>
                </a:lnTo>
                <a:lnTo>
                  <a:pt x="2441" y="1399"/>
                </a:lnTo>
                <a:lnTo>
                  <a:pt x="2446" y="1380"/>
                </a:lnTo>
                <a:lnTo>
                  <a:pt x="2454" y="1337"/>
                </a:lnTo>
                <a:lnTo>
                  <a:pt x="2463" y="1290"/>
                </a:lnTo>
                <a:lnTo>
                  <a:pt x="2468" y="1241"/>
                </a:lnTo>
                <a:lnTo>
                  <a:pt x="2474" y="1193"/>
                </a:lnTo>
                <a:lnTo>
                  <a:pt x="2480" y="1146"/>
                </a:lnTo>
                <a:lnTo>
                  <a:pt x="2484" y="1107"/>
                </a:lnTo>
                <a:lnTo>
                  <a:pt x="2536" y="1107"/>
                </a:lnTo>
                <a:lnTo>
                  <a:pt x="2590" y="1107"/>
                </a:lnTo>
                <a:lnTo>
                  <a:pt x="2647" y="1105"/>
                </a:lnTo>
                <a:lnTo>
                  <a:pt x="2703" y="1101"/>
                </a:lnTo>
                <a:lnTo>
                  <a:pt x="2732" y="1097"/>
                </a:lnTo>
                <a:lnTo>
                  <a:pt x="2760" y="1093"/>
                </a:lnTo>
                <a:lnTo>
                  <a:pt x="2787" y="1086"/>
                </a:lnTo>
                <a:lnTo>
                  <a:pt x="2815" y="1078"/>
                </a:lnTo>
                <a:lnTo>
                  <a:pt x="2842" y="1069"/>
                </a:lnTo>
                <a:lnTo>
                  <a:pt x="2868" y="1058"/>
                </a:lnTo>
                <a:lnTo>
                  <a:pt x="2892" y="1045"/>
                </a:lnTo>
                <a:lnTo>
                  <a:pt x="2916" y="1030"/>
                </a:lnTo>
                <a:lnTo>
                  <a:pt x="2945" y="1007"/>
                </a:lnTo>
                <a:lnTo>
                  <a:pt x="2972" y="981"/>
                </a:lnTo>
                <a:lnTo>
                  <a:pt x="2998" y="953"/>
                </a:lnTo>
                <a:lnTo>
                  <a:pt x="3022" y="923"/>
                </a:lnTo>
                <a:lnTo>
                  <a:pt x="3072" y="859"/>
                </a:lnTo>
                <a:lnTo>
                  <a:pt x="3124" y="801"/>
                </a:lnTo>
                <a:lnTo>
                  <a:pt x="3149" y="773"/>
                </a:lnTo>
                <a:lnTo>
                  <a:pt x="3178" y="749"/>
                </a:lnTo>
                <a:lnTo>
                  <a:pt x="3192" y="738"/>
                </a:lnTo>
                <a:lnTo>
                  <a:pt x="3207" y="728"/>
                </a:lnTo>
                <a:lnTo>
                  <a:pt x="3222" y="719"/>
                </a:lnTo>
                <a:lnTo>
                  <a:pt x="3238" y="711"/>
                </a:lnTo>
                <a:lnTo>
                  <a:pt x="3254" y="706"/>
                </a:lnTo>
                <a:lnTo>
                  <a:pt x="3271" y="700"/>
                </a:lnTo>
                <a:lnTo>
                  <a:pt x="3290" y="696"/>
                </a:lnTo>
                <a:lnTo>
                  <a:pt x="3307" y="695"/>
                </a:lnTo>
                <a:lnTo>
                  <a:pt x="3327" y="695"/>
                </a:lnTo>
                <a:lnTo>
                  <a:pt x="3345" y="695"/>
                </a:lnTo>
                <a:lnTo>
                  <a:pt x="3367" y="698"/>
                </a:lnTo>
                <a:lnTo>
                  <a:pt x="3387" y="702"/>
                </a:lnTo>
                <a:lnTo>
                  <a:pt x="3404" y="710"/>
                </a:lnTo>
                <a:lnTo>
                  <a:pt x="3424" y="717"/>
                </a:lnTo>
                <a:lnTo>
                  <a:pt x="3444" y="726"/>
                </a:lnTo>
                <a:lnTo>
                  <a:pt x="3466" y="738"/>
                </a:lnTo>
                <a:lnTo>
                  <a:pt x="3511" y="766"/>
                </a:lnTo>
                <a:lnTo>
                  <a:pt x="3560" y="798"/>
                </a:lnTo>
                <a:lnTo>
                  <a:pt x="3607" y="831"/>
                </a:lnTo>
                <a:lnTo>
                  <a:pt x="3652" y="865"/>
                </a:lnTo>
                <a:lnTo>
                  <a:pt x="3692" y="899"/>
                </a:lnTo>
                <a:lnTo>
                  <a:pt x="3725" y="929"/>
                </a:lnTo>
                <a:lnTo>
                  <a:pt x="3750" y="957"/>
                </a:lnTo>
                <a:lnTo>
                  <a:pt x="3776" y="989"/>
                </a:lnTo>
                <a:lnTo>
                  <a:pt x="3802" y="1024"/>
                </a:lnTo>
                <a:lnTo>
                  <a:pt x="3829" y="1062"/>
                </a:lnTo>
                <a:lnTo>
                  <a:pt x="3882" y="1144"/>
                </a:lnTo>
                <a:lnTo>
                  <a:pt x="3935" y="1230"/>
                </a:lnTo>
                <a:lnTo>
                  <a:pt x="3962" y="1271"/>
                </a:lnTo>
                <a:lnTo>
                  <a:pt x="3989" y="1314"/>
                </a:lnTo>
                <a:lnTo>
                  <a:pt x="4018" y="1356"/>
                </a:lnTo>
                <a:lnTo>
                  <a:pt x="4045" y="1393"/>
                </a:lnTo>
                <a:lnTo>
                  <a:pt x="4074" y="1429"/>
                </a:lnTo>
                <a:lnTo>
                  <a:pt x="4102" y="1462"/>
                </a:lnTo>
                <a:lnTo>
                  <a:pt x="4132" y="1490"/>
                </a:lnTo>
                <a:lnTo>
                  <a:pt x="4162" y="1517"/>
                </a:lnTo>
                <a:lnTo>
                  <a:pt x="4142" y="1513"/>
                </a:lnTo>
                <a:lnTo>
                  <a:pt x="4055" y="1494"/>
                </a:lnTo>
                <a:lnTo>
                  <a:pt x="4034" y="1489"/>
                </a:lnTo>
                <a:lnTo>
                  <a:pt x="4015" y="1474"/>
                </a:lnTo>
                <a:lnTo>
                  <a:pt x="3986" y="1489"/>
                </a:lnTo>
                <a:lnTo>
                  <a:pt x="3972" y="1507"/>
                </a:lnTo>
                <a:lnTo>
                  <a:pt x="3972" y="1526"/>
                </a:lnTo>
                <a:lnTo>
                  <a:pt x="3932" y="1608"/>
                </a:lnTo>
                <a:lnTo>
                  <a:pt x="3909" y="1652"/>
                </a:lnTo>
                <a:lnTo>
                  <a:pt x="3888" y="1674"/>
                </a:lnTo>
                <a:lnTo>
                  <a:pt x="3720" y="1674"/>
                </a:lnTo>
                <a:lnTo>
                  <a:pt x="3699" y="1665"/>
                </a:lnTo>
                <a:lnTo>
                  <a:pt x="3647" y="1680"/>
                </a:lnTo>
                <a:lnTo>
                  <a:pt x="3637" y="1680"/>
                </a:lnTo>
                <a:lnTo>
                  <a:pt x="3612" y="1665"/>
                </a:lnTo>
                <a:lnTo>
                  <a:pt x="3579" y="1670"/>
                </a:lnTo>
                <a:lnTo>
                  <a:pt x="3564" y="1680"/>
                </a:lnTo>
                <a:lnTo>
                  <a:pt x="3546" y="1670"/>
                </a:lnTo>
                <a:lnTo>
                  <a:pt x="3496" y="1670"/>
                </a:lnTo>
                <a:lnTo>
                  <a:pt x="3491" y="1665"/>
                </a:lnTo>
                <a:lnTo>
                  <a:pt x="3484" y="1665"/>
                </a:lnTo>
                <a:lnTo>
                  <a:pt x="3477" y="1627"/>
                </a:lnTo>
                <a:lnTo>
                  <a:pt x="3481" y="1537"/>
                </a:lnTo>
                <a:lnTo>
                  <a:pt x="3491" y="1507"/>
                </a:lnTo>
                <a:lnTo>
                  <a:pt x="3499" y="1498"/>
                </a:lnTo>
                <a:lnTo>
                  <a:pt x="3517" y="1507"/>
                </a:lnTo>
                <a:lnTo>
                  <a:pt x="3521" y="1504"/>
                </a:lnTo>
                <a:lnTo>
                  <a:pt x="3521" y="1494"/>
                </a:lnTo>
                <a:lnTo>
                  <a:pt x="3536" y="1489"/>
                </a:lnTo>
                <a:lnTo>
                  <a:pt x="3529" y="1498"/>
                </a:lnTo>
                <a:lnTo>
                  <a:pt x="3531" y="1507"/>
                </a:lnTo>
                <a:lnTo>
                  <a:pt x="3539" y="1517"/>
                </a:lnTo>
                <a:lnTo>
                  <a:pt x="3557" y="1517"/>
                </a:lnTo>
                <a:lnTo>
                  <a:pt x="3550" y="1526"/>
                </a:lnTo>
                <a:lnTo>
                  <a:pt x="3571" y="1550"/>
                </a:lnTo>
                <a:lnTo>
                  <a:pt x="3604" y="1547"/>
                </a:lnTo>
                <a:lnTo>
                  <a:pt x="3612" y="1522"/>
                </a:lnTo>
                <a:lnTo>
                  <a:pt x="3597" y="1494"/>
                </a:lnTo>
                <a:lnTo>
                  <a:pt x="3590" y="1464"/>
                </a:lnTo>
                <a:lnTo>
                  <a:pt x="3586" y="1464"/>
                </a:lnTo>
                <a:lnTo>
                  <a:pt x="3583" y="1446"/>
                </a:lnTo>
                <a:lnTo>
                  <a:pt x="3571" y="1442"/>
                </a:lnTo>
                <a:lnTo>
                  <a:pt x="3564" y="1442"/>
                </a:lnTo>
                <a:lnTo>
                  <a:pt x="3579" y="1414"/>
                </a:lnTo>
                <a:lnTo>
                  <a:pt x="3567" y="1395"/>
                </a:lnTo>
                <a:lnTo>
                  <a:pt x="3590" y="1361"/>
                </a:lnTo>
                <a:lnTo>
                  <a:pt x="3590" y="1346"/>
                </a:lnTo>
                <a:lnTo>
                  <a:pt x="3583" y="1337"/>
                </a:lnTo>
                <a:lnTo>
                  <a:pt x="3571" y="1346"/>
                </a:lnTo>
                <a:lnTo>
                  <a:pt x="3564" y="1356"/>
                </a:lnTo>
                <a:lnTo>
                  <a:pt x="3567" y="1299"/>
                </a:lnTo>
                <a:lnTo>
                  <a:pt x="3571" y="1294"/>
                </a:lnTo>
                <a:lnTo>
                  <a:pt x="3571" y="1284"/>
                </a:lnTo>
                <a:lnTo>
                  <a:pt x="3564" y="1275"/>
                </a:lnTo>
                <a:lnTo>
                  <a:pt x="3557" y="1275"/>
                </a:lnTo>
                <a:lnTo>
                  <a:pt x="3531" y="1328"/>
                </a:lnTo>
                <a:lnTo>
                  <a:pt x="3529" y="1309"/>
                </a:lnTo>
                <a:lnTo>
                  <a:pt x="3524" y="1313"/>
                </a:lnTo>
                <a:lnTo>
                  <a:pt x="3529" y="1256"/>
                </a:lnTo>
                <a:lnTo>
                  <a:pt x="3546" y="1198"/>
                </a:lnTo>
                <a:lnTo>
                  <a:pt x="3546" y="1189"/>
                </a:lnTo>
                <a:lnTo>
                  <a:pt x="3536" y="1180"/>
                </a:lnTo>
                <a:lnTo>
                  <a:pt x="3510" y="1213"/>
                </a:lnTo>
                <a:lnTo>
                  <a:pt x="3503" y="1251"/>
                </a:lnTo>
                <a:lnTo>
                  <a:pt x="3503" y="1266"/>
                </a:lnTo>
                <a:lnTo>
                  <a:pt x="3489" y="1247"/>
                </a:lnTo>
                <a:lnTo>
                  <a:pt x="3489" y="1204"/>
                </a:lnTo>
                <a:lnTo>
                  <a:pt x="3456" y="1183"/>
                </a:lnTo>
                <a:lnTo>
                  <a:pt x="3456" y="1180"/>
                </a:lnTo>
                <a:lnTo>
                  <a:pt x="3444" y="1165"/>
                </a:lnTo>
                <a:lnTo>
                  <a:pt x="3441" y="1251"/>
                </a:lnTo>
                <a:lnTo>
                  <a:pt x="3430" y="1223"/>
                </a:lnTo>
                <a:lnTo>
                  <a:pt x="3418" y="1236"/>
                </a:lnTo>
                <a:lnTo>
                  <a:pt x="3416" y="1279"/>
                </a:lnTo>
                <a:lnTo>
                  <a:pt x="3416" y="1270"/>
                </a:lnTo>
                <a:lnTo>
                  <a:pt x="3404" y="1256"/>
                </a:lnTo>
                <a:lnTo>
                  <a:pt x="3397" y="1260"/>
                </a:lnTo>
                <a:lnTo>
                  <a:pt x="3394" y="1266"/>
                </a:lnTo>
                <a:lnTo>
                  <a:pt x="3397" y="1266"/>
                </a:lnTo>
                <a:lnTo>
                  <a:pt x="3397" y="1275"/>
                </a:lnTo>
                <a:lnTo>
                  <a:pt x="3394" y="1275"/>
                </a:lnTo>
                <a:lnTo>
                  <a:pt x="3394" y="1270"/>
                </a:lnTo>
                <a:lnTo>
                  <a:pt x="3385" y="1260"/>
                </a:lnTo>
                <a:lnTo>
                  <a:pt x="3371" y="1266"/>
                </a:lnTo>
                <a:lnTo>
                  <a:pt x="3371" y="1299"/>
                </a:lnTo>
                <a:lnTo>
                  <a:pt x="3401" y="1356"/>
                </a:lnTo>
                <a:lnTo>
                  <a:pt x="3375" y="1328"/>
                </a:lnTo>
                <a:lnTo>
                  <a:pt x="3375" y="1318"/>
                </a:lnTo>
                <a:lnTo>
                  <a:pt x="3357" y="1309"/>
                </a:lnTo>
                <a:lnTo>
                  <a:pt x="3345" y="1328"/>
                </a:lnTo>
                <a:lnTo>
                  <a:pt x="3354" y="1346"/>
                </a:lnTo>
                <a:lnTo>
                  <a:pt x="3310" y="1337"/>
                </a:lnTo>
                <a:lnTo>
                  <a:pt x="3298" y="1346"/>
                </a:lnTo>
                <a:lnTo>
                  <a:pt x="3274" y="1346"/>
                </a:lnTo>
                <a:lnTo>
                  <a:pt x="3262" y="1361"/>
                </a:lnTo>
                <a:lnTo>
                  <a:pt x="3281" y="1389"/>
                </a:lnTo>
                <a:lnTo>
                  <a:pt x="3303" y="1395"/>
                </a:lnTo>
                <a:lnTo>
                  <a:pt x="3328" y="1399"/>
                </a:lnTo>
                <a:lnTo>
                  <a:pt x="3338" y="1380"/>
                </a:lnTo>
                <a:lnTo>
                  <a:pt x="3368" y="1380"/>
                </a:lnTo>
                <a:lnTo>
                  <a:pt x="3371" y="1384"/>
                </a:lnTo>
                <a:lnTo>
                  <a:pt x="3364" y="1395"/>
                </a:lnTo>
                <a:lnTo>
                  <a:pt x="3361" y="1389"/>
                </a:lnTo>
                <a:lnTo>
                  <a:pt x="3350" y="1389"/>
                </a:lnTo>
                <a:lnTo>
                  <a:pt x="3338" y="1404"/>
                </a:lnTo>
                <a:lnTo>
                  <a:pt x="3303" y="1399"/>
                </a:lnTo>
                <a:lnTo>
                  <a:pt x="3291" y="1399"/>
                </a:lnTo>
                <a:lnTo>
                  <a:pt x="3284" y="1408"/>
                </a:lnTo>
                <a:lnTo>
                  <a:pt x="3288" y="1423"/>
                </a:lnTo>
                <a:lnTo>
                  <a:pt x="3305" y="1436"/>
                </a:lnTo>
                <a:lnTo>
                  <a:pt x="3350" y="1442"/>
                </a:lnTo>
                <a:lnTo>
                  <a:pt x="3357" y="1432"/>
                </a:lnTo>
                <a:lnTo>
                  <a:pt x="3383" y="1442"/>
                </a:lnTo>
                <a:lnTo>
                  <a:pt x="3404" y="1507"/>
                </a:lnTo>
                <a:lnTo>
                  <a:pt x="3416" y="1526"/>
                </a:lnTo>
                <a:lnTo>
                  <a:pt x="3404" y="1556"/>
                </a:lnTo>
                <a:lnTo>
                  <a:pt x="3416" y="1569"/>
                </a:lnTo>
                <a:lnTo>
                  <a:pt x="3426" y="1569"/>
                </a:lnTo>
                <a:lnTo>
                  <a:pt x="3444" y="1522"/>
                </a:lnTo>
                <a:lnTo>
                  <a:pt x="3437" y="1560"/>
                </a:lnTo>
                <a:lnTo>
                  <a:pt x="3448" y="1655"/>
                </a:lnTo>
                <a:lnTo>
                  <a:pt x="3451" y="1661"/>
                </a:lnTo>
                <a:lnTo>
                  <a:pt x="3411" y="1680"/>
                </a:lnTo>
                <a:lnTo>
                  <a:pt x="3357" y="1670"/>
                </a:lnTo>
                <a:lnTo>
                  <a:pt x="3331" y="1642"/>
                </a:lnTo>
                <a:lnTo>
                  <a:pt x="3317" y="1631"/>
                </a:lnTo>
                <a:lnTo>
                  <a:pt x="3270" y="1652"/>
                </a:lnTo>
                <a:lnTo>
                  <a:pt x="3262" y="1652"/>
                </a:lnTo>
                <a:lnTo>
                  <a:pt x="3255" y="1618"/>
                </a:lnTo>
                <a:lnTo>
                  <a:pt x="3262" y="1599"/>
                </a:lnTo>
                <a:lnTo>
                  <a:pt x="3274" y="1590"/>
                </a:lnTo>
                <a:lnTo>
                  <a:pt x="3298" y="1584"/>
                </a:lnTo>
                <a:lnTo>
                  <a:pt x="3310" y="1575"/>
                </a:lnTo>
                <a:lnTo>
                  <a:pt x="3313" y="1569"/>
                </a:lnTo>
                <a:lnTo>
                  <a:pt x="3313" y="1556"/>
                </a:lnTo>
                <a:lnTo>
                  <a:pt x="3298" y="1541"/>
                </a:lnTo>
                <a:lnTo>
                  <a:pt x="3321" y="1507"/>
                </a:lnTo>
                <a:lnTo>
                  <a:pt x="3328" y="1507"/>
                </a:lnTo>
                <a:lnTo>
                  <a:pt x="3335" y="1489"/>
                </a:lnTo>
                <a:lnTo>
                  <a:pt x="3331" y="1470"/>
                </a:lnTo>
                <a:lnTo>
                  <a:pt x="3324" y="1461"/>
                </a:lnTo>
                <a:lnTo>
                  <a:pt x="3310" y="1470"/>
                </a:lnTo>
                <a:lnTo>
                  <a:pt x="3291" y="1504"/>
                </a:lnTo>
                <a:lnTo>
                  <a:pt x="3284" y="1479"/>
                </a:lnTo>
                <a:lnTo>
                  <a:pt x="3298" y="1464"/>
                </a:lnTo>
                <a:lnTo>
                  <a:pt x="3298" y="1455"/>
                </a:lnTo>
                <a:lnTo>
                  <a:pt x="3288" y="1442"/>
                </a:lnTo>
                <a:lnTo>
                  <a:pt x="3277" y="1442"/>
                </a:lnTo>
                <a:lnTo>
                  <a:pt x="3220" y="1513"/>
                </a:lnTo>
                <a:lnTo>
                  <a:pt x="3197" y="1541"/>
                </a:lnTo>
                <a:lnTo>
                  <a:pt x="3197" y="1560"/>
                </a:lnTo>
                <a:lnTo>
                  <a:pt x="3201" y="1565"/>
                </a:lnTo>
                <a:lnTo>
                  <a:pt x="3212" y="1565"/>
                </a:lnTo>
                <a:lnTo>
                  <a:pt x="3227" y="1547"/>
                </a:lnTo>
                <a:lnTo>
                  <a:pt x="3220" y="1575"/>
                </a:lnTo>
                <a:lnTo>
                  <a:pt x="3230" y="1652"/>
                </a:lnTo>
                <a:lnTo>
                  <a:pt x="3212" y="1661"/>
                </a:lnTo>
                <a:lnTo>
                  <a:pt x="3161" y="1646"/>
                </a:lnTo>
                <a:lnTo>
                  <a:pt x="3157" y="1590"/>
                </a:lnTo>
                <a:lnTo>
                  <a:pt x="3172" y="1584"/>
                </a:lnTo>
                <a:lnTo>
                  <a:pt x="3175" y="1578"/>
                </a:lnTo>
                <a:lnTo>
                  <a:pt x="3154" y="1556"/>
                </a:lnTo>
                <a:lnTo>
                  <a:pt x="3154" y="1517"/>
                </a:lnTo>
                <a:lnTo>
                  <a:pt x="3149" y="1513"/>
                </a:lnTo>
                <a:lnTo>
                  <a:pt x="3168" y="1483"/>
                </a:lnTo>
                <a:lnTo>
                  <a:pt x="3208" y="1417"/>
                </a:lnTo>
                <a:lnTo>
                  <a:pt x="3197" y="1395"/>
                </a:lnTo>
                <a:lnTo>
                  <a:pt x="3208" y="1371"/>
                </a:lnTo>
                <a:lnTo>
                  <a:pt x="3194" y="1352"/>
                </a:lnTo>
                <a:lnTo>
                  <a:pt x="3165" y="1395"/>
                </a:lnTo>
                <a:lnTo>
                  <a:pt x="3194" y="1294"/>
                </a:lnTo>
                <a:lnTo>
                  <a:pt x="3194" y="1284"/>
                </a:lnTo>
                <a:lnTo>
                  <a:pt x="3182" y="1275"/>
                </a:lnTo>
                <a:lnTo>
                  <a:pt x="3172" y="1279"/>
                </a:lnTo>
                <a:lnTo>
                  <a:pt x="3135" y="1414"/>
                </a:lnTo>
                <a:lnTo>
                  <a:pt x="3132" y="1328"/>
                </a:lnTo>
                <a:lnTo>
                  <a:pt x="3128" y="1313"/>
                </a:lnTo>
                <a:lnTo>
                  <a:pt x="3114" y="1299"/>
                </a:lnTo>
                <a:lnTo>
                  <a:pt x="3109" y="1299"/>
                </a:lnTo>
                <a:lnTo>
                  <a:pt x="3099" y="1313"/>
                </a:lnTo>
                <a:lnTo>
                  <a:pt x="3095" y="1356"/>
                </a:lnTo>
                <a:lnTo>
                  <a:pt x="3076" y="1408"/>
                </a:lnTo>
                <a:lnTo>
                  <a:pt x="3074" y="1408"/>
                </a:lnTo>
                <a:lnTo>
                  <a:pt x="3066" y="1417"/>
                </a:lnTo>
                <a:lnTo>
                  <a:pt x="3069" y="1423"/>
                </a:lnTo>
                <a:lnTo>
                  <a:pt x="3059" y="1408"/>
                </a:lnTo>
                <a:lnTo>
                  <a:pt x="3055" y="1414"/>
                </a:lnTo>
                <a:lnTo>
                  <a:pt x="3055" y="1408"/>
                </a:lnTo>
                <a:lnTo>
                  <a:pt x="3048" y="1399"/>
                </a:lnTo>
                <a:lnTo>
                  <a:pt x="3036" y="1408"/>
                </a:lnTo>
                <a:lnTo>
                  <a:pt x="3034" y="1417"/>
                </a:lnTo>
                <a:lnTo>
                  <a:pt x="3055" y="1489"/>
                </a:lnTo>
                <a:lnTo>
                  <a:pt x="3048" y="1479"/>
                </a:lnTo>
                <a:lnTo>
                  <a:pt x="3052" y="1474"/>
                </a:lnTo>
                <a:lnTo>
                  <a:pt x="3041" y="1461"/>
                </a:lnTo>
                <a:lnTo>
                  <a:pt x="3034" y="1464"/>
                </a:lnTo>
                <a:lnTo>
                  <a:pt x="3026" y="1474"/>
                </a:lnTo>
                <a:lnTo>
                  <a:pt x="3026" y="1494"/>
                </a:lnTo>
                <a:lnTo>
                  <a:pt x="3044" y="1513"/>
                </a:lnTo>
                <a:lnTo>
                  <a:pt x="3107" y="1618"/>
                </a:lnTo>
                <a:lnTo>
                  <a:pt x="3102" y="1631"/>
                </a:lnTo>
                <a:lnTo>
                  <a:pt x="3055" y="1642"/>
                </a:lnTo>
                <a:lnTo>
                  <a:pt x="3034" y="1652"/>
                </a:lnTo>
                <a:lnTo>
                  <a:pt x="2983" y="1642"/>
                </a:lnTo>
                <a:lnTo>
                  <a:pt x="2968" y="1637"/>
                </a:lnTo>
                <a:lnTo>
                  <a:pt x="2928" y="1612"/>
                </a:lnTo>
                <a:lnTo>
                  <a:pt x="2866" y="1618"/>
                </a:lnTo>
                <a:lnTo>
                  <a:pt x="2838" y="1627"/>
                </a:lnTo>
                <a:lnTo>
                  <a:pt x="2750" y="1584"/>
                </a:lnTo>
                <a:lnTo>
                  <a:pt x="2720" y="1590"/>
                </a:lnTo>
                <a:lnTo>
                  <a:pt x="2670" y="1637"/>
                </a:lnTo>
                <a:lnTo>
                  <a:pt x="2644" y="1631"/>
                </a:lnTo>
                <a:lnTo>
                  <a:pt x="2626" y="1612"/>
                </a:lnTo>
                <a:lnTo>
                  <a:pt x="2576" y="1627"/>
                </a:lnTo>
                <a:lnTo>
                  <a:pt x="2561" y="1637"/>
                </a:lnTo>
                <a:lnTo>
                  <a:pt x="2521" y="1627"/>
                </a:lnTo>
                <a:lnTo>
                  <a:pt x="2491" y="1631"/>
                </a:lnTo>
                <a:lnTo>
                  <a:pt x="2451" y="1661"/>
                </a:lnTo>
                <a:lnTo>
                  <a:pt x="2361" y="1670"/>
                </a:lnTo>
                <a:lnTo>
                  <a:pt x="2328" y="1670"/>
                </a:lnTo>
                <a:lnTo>
                  <a:pt x="2267" y="1631"/>
                </a:lnTo>
                <a:lnTo>
                  <a:pt x="2168" y="1627"/>
                </a:lnTo>
                <a:lnTo>
                  <a:pt x="2099" y="1599"/>
                </a:lnTo>
                <a:lnTo>
                  <a:pt x="2052" y="1618"/>
                </a:lnTo>
                <a:lnTo>
                  <a:pt x="2041" y="1618"/>
                </a:lnTo>
                <a:lnTo>
                  <a:pt x="2015" y="1593"/>
                </a:lnTo>
                <a:lnTo>
                  <a:pt x="2005" y="1593"/>
                </a:lnTo>
                <a:lnTo>
                  <a:pt x="1991" y="1618"/>
                </a:lnTo>
                <a:lnTo>
                  <a:pt x="1968" y="1608"/>
                </a:lnTo>
                <a:lnTo>
                  <a:pt x="1953" y="1608"/>
                </a:lnTo>
                <a:lnTo>
                  <a:pt x="1942" y="1618"/>
                </a:lnTo>
                <a:lnTo>
                  <a:pt x="1935" y="1627"/>
                </a:lnTo>
                <a:lnTo>
                  <a:pt x="1870" y="1627"/>
                </a:lnTo>
                <a:lnTo>
                  <a:pt x="1849" y="1646"/>
                </a:lnTo>
                <a:lnTo>
                  <a:pt x="1826" y="1652"/>
                </a:lnTo>
                <a:lnTo>
                  <a:pt x="1786" y="1698"/>
                </a:lnTo>
                <a:lnTo>
                  <a:pt x="1769" y="1698"/>
                </a:lnTo>
                <a:lnTo>
                  <a:pt x="1739" y="1674"/>
                </a:lnTo>
                <a:lnTo>
                  <a:pt x="1684" y="1685"/>
                </a:lnTo>
                <a:lnTo>
                  <a:pt x="1626" y="1689"/>
                </a:lnTo>
                <a:lnTo>
                  <a:pt x="1604" y="1695"/>
                </a:lnTo>
                <a:lnTo>
                  <a:pt x="1573" y="1685"/>
                </a:lnTo>
                <a:lnTo>
                  <a:pt x="1528" y="1652"/>
                </a:lnTo>
                <a:lnTo>
                  <a:pt x="1491" y="1637"/>
                </a:lnTo>
                <a:lnTo>
                  <a:pt x="1434" y="1652"/>
                </a:lnTo>
                <a:lnTo>
                  <a:pt x="1371" y="1652"/>
                </a:lnTo>
                <a:lnTo>
                  <a:pt x="1335" y="1631"/>
                </a:lnTo>
                <a:lnTo>
                  <a:pt x="1278" y="1631"/>
                </a:lnTo>
                <a:lnTo>
                  <a:pt x="1234" y="1608"/>
                </a:lnTo>
                <a:lnTo>
                  <a:pt x="1212" y="1603"/>
                </a:lnTo>
                <a:lnTo>
                  <a:pt x="1205" y="1593"/>
                </a:lnTo>
                <a:lnTo>
                  <a:pt x="1146" y="1655"/>
                </a:lnTo>
                <a:lnTo>
                  <a:pt x="1125" y="1655"/>
                </a:lnTo>
                <a:lnTo>
                  <a:pt x="1092" y="1627"/>
                </a:lnTo>
                <a:lnTo>
                  <a:pt x="1063" y="1622"/>
                </a:lnTo>
                <a:lnTo>
                  <a:pt x="1049" y="1622"/>
                </a:lnTo>
                <a:lnTo>
                  <a:pt x="1016" y="1661"/>
                </a:lnTo>
                <a:lnTo>
                  <a:pt x="972" y="1661"/>
                </a:lnTo>
                <a:lnTo>
                  <a:pt x="950" y="1674"/>
                </a:lnTo>
                <a:lnTo>
                  <a:pt x="691" y="1680"/>
                </a:lnTo>
                <a:lnTo>
                  <a:pt x="495" y="1680"/>
                </a:lnTo>
                <a:lnTo>
                  <a:pt x="390" y="1665"/>
                </a:lnTo>
                <a:lnTo>
                  <a:pt x="269" y="1661"/>
                </a:lnTo>
                <a:lnTo>
                  <a:pt x="238" y="1652"/>
                </a:lnTo>
                <a:lnTo>
                  <a:pt x="125" y="1674"/>
                </a:lnTo>
                <a:lnTo>
                  <a:pt x="0" y="1670"/>
                </a:lnTo>
                <a:lnTo>
                  <a:pt x="0" y="0"/>
                </a:lnTo>
                <a:close/>
                <a:moveTo>
                  <a:pt x="4504" y="1622"/>
                </a:moveTo>
                <a:lnTo>
                  <a:pt x="4513" y="1623"/>
                </a:lnTo>
                <a:lnTo>
                  <a:pt x="4523" y="1625"/>
                </a:lnTo>
                <a:lnTo>
                  <a:pt x="4531" y="1627"/>
                </a:lnTo>
                <a:lnTo>
                  <a:pt x="4540" y="1627"/>
                </a:lnTo>
                <a:lnTo>
                  <a:pt x="4549" y="1629"/>
                </a:lnTo>
                <a:lnTo>
                  <a:pt x="4559" y="1631"/>
                </a:lnTo>
                <a:lnTo>
                  <a:pt x="4567" y="1633"/>
                </a:lnTo>
                <a:lnTo>
                  <a:pt x="4576" y="1635"/>
                </a:lnTo>
                <a:lnTo>
                  <a:pt x="4583" y="1674"/>
                </a:lnTo>
                <a:lnTo>
                  <a:pt x="4579" y="1717"/>
                </a:lnTo>
                <a:lnTo>
                  <a:pt x="4531" y="1661"/>
                </a:lnTo>
                <a:lnTo>
                  <a:pt x="4504" y="1622"/>
                </a:lnTo>
                <a:close/>
              </a:path>
            </a:pathLst>
          </a:custGeom>
          <a:solidFill>
            <a:srgbClr val="4E6E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3" name="Freeform 167"/>
          <p:cNvSpPr>
            <a:spLocks noEditPoints="1"/>
          </p:cNvSpPr>
          <p:nvPr/>
        </p:nvSpPr>
        <p:spPr bwMode="auto">
          <a:xfrm>
            <a:off x="1401763" y="1773238"/>
            <a:ext cx="8589962" cy="2212975"/>
          </a:xfrm>
          <a:custGeom>
            <a:avLst/>
            <a:gdLst>
              <a:gd name="T0" fmla="*/ 2147483647 w 4932"/>
              <a:gd name="T1" fmla="*/ 2147483647 h 1410"/>
              <a:gd name="T2" fmla="*/ 2147483647 w 4932"/>
              <a:gd name="T3" fmla="*/ 2147483647 h 1410"/>
              <a:gd name="T4" fmla="*/ 2147483647 w 4932"/>
              <a:gd name="T5" fmla="*/ 2147483647 h 1410"/>
              <a:gd name="T6" fmla="*/ 2147483647 w 4932"/>
              <a:gd name="T7" fmla="*/ 2147483647 h 1410"/>
              <a:gd name="T8" fmla="*/ 2147483647 w 4932"/>
              <a:gd name="T9" fmla="*/ 0 h 1410"/>
              <a:gd name="T10" fmla="*/ 2147483647 w 4932"/>
              <a:gd name="T11" fmla="*/ 2147483647 h 1410"/>
              <a:gd name="T12" fmla="*/ 2147483647 w 4932"/>
              <a:gd name="T13" fmla="*/ 2147483647 h 1410"/>
              <a:gd name="T14" fmla="*/ 2147483647 w 4932"/>
              <a:gd name="T15" fmla="*/ 2147483647 h 1410"/>
              <a:gd name="T16" fmla="*/ 2147483647 w 4932"/>
              <a:gd name="T17" fmla="*/ 2147483647 h 1410"/>
              <a:gd name="T18" fmla="*/ 2147483647 w 4932"/>
              <a:gd name="T19" fmla="*/ 2147483647 h 1410"/>
              <a:gd name="T20" fmla="*/ 2147483647 w 4932"/>
              <a:gd name="T21" fmla="*/ 2147483647 h 1410"/>
              <a:gd name="T22" fmla="*/ 2147483647 w 4932"/>
              <a:gd name="T23" fmla="*/ 2147483647 h 1410"/>
              <a:gd name="T24" fmla="*/ 2147483647 w 4932"/>
              <a:gd name="T25" fmla="*/ 2147483647 h 1410"/>
              <a:gd name="T26" fmla="*/ 2147483647 w 4932"/>
              <a:gd name="T27" fmla="*/ 2147483647 h 1410"/>
              <a:gd name="T28" fmla="*/ 2147483647 w 4932"/>
              <a:gd name="T29" fmla="*/ 2147483647 h 1410"/>
              <a:gd name="T30" fmla="*/ 2147483647 w 4932"/>
              <a:gd name="T31" fmla="*/ 2147483647 h 1410"/>
              <a:gd name="T32" fmla="*/ 2147483647 w 4932"/>
              <a:gd name="T33" fmla="*/ 2147483647 h 1410"/>
              <a:gd name="T34" fmla="*/ 2147483647 w 4932"/>
              <a:gd name="T35" fmla="*/ 2147483647 h 1410"/>
              <a:gd name="T36" fmla="*/ 2147483647 w 4932"/>
              <a:gd name="T37" fmla="*/ 2147483647 h 1410"/>
              <a:gd name="T38" fmla="*/ 2147483647 w 4932"/>
              <a:gd name="T39" fmla="*/ 2147483647 h 1410"/>
              <a:gd name="T40" fmla="*/ 2147483647 w 4932"/>
              <a:gd name="T41" fmla="*/ 2147483647 h 1410"/>
              <a:gd name="T42" fmla="*/ 2147483647 w 4932"/>
              <a:gd name="T43" fmla="*/ 2147483647 h 1410"/>
              <a:gd name="T44" fmla="*/ 2147483647 w 4932"/>
              <a:gd name="T45" fmla="*/ 2147483647 h 1410"/>
              <a:gd name="T46" fmla="*/ 2147483647 w 4932"/>
              <a:gd name="T47" fmla="*/ 2147483647 h 1410"/>
              <a:gd name="T48" fmla="*/ 2147483647 w 4932"/>
              <a:gd name="T49" fmla="*/ 2147483647 h 1410"/>
              <a:gd name="T50" fmla="*/ 2147483647 w 4932"/>
              <a:gd name="T51" fmla="*/ 2147483647 h 1410"/>
              <a:gd name="T52" fmla="*/ 2147483647 w 4932"/>
              <a:gd name="T53" fmla="*/ 2147483647 h 1410"/>
              <a:gd name="T54" fmla="*/ 2147483647 w 4932"/>
              <a:gd name="T55" fmla="*/ 2147483647 h 1410"/>
              <a:gd name="T56" fmla="*/ 2147483647 w 4932"/>
              <a:gd name="T57" fmla="*/ 2147483647 h 1410"/>
              <a:gd name="T58" fmla="*/ 2147483647 w 4932"/>
              <a:gd name="T59" fmla="*/ 2147483647 h 1410"/>
              <a:gd name="T60" fmla="*/ 2147483647 w 4932"/>
              <a:gd name="T61" fmla="*/ 2147483647 h 1410"/>
              <a:gd name="T62" fmla="*/ 2147483647 w 4932"/>
              <a:gd name="T63" fmla="*/ 2147483647 h 1410"/>
              <a:gd name="T64" fmla="*/ 2147483647 w 4932"/>
              <a:gd name="T65" fmla="*/ 2147483647 h 1410"/>
              <a:gd name="T66" fmla="*/ 2147483647 w 4932"/>
              <a:gd name="T67" fmla="*/ 2147483647 h 1410"/>
              <a:gd name="T68" fmla="*/ 2147483647 w 4932"/>
              <a:gd name="T69" fmla="*/ 2147483647 h 1410"/>
              <a:gd name="T70" fmla="*/ 2147483647 w 4932"/>
              <a:gd name="T71" fmla="*/ 2147483647 h 1410"/>
              <a:gd name="T72" fmla="*/ 2147483647 w 4932"/>
              <a:gd name="T73" fmla="*/ 2147483647 h 1410"/>
              <a:gd name="T74" fmla="*/ 2147483647 w 4932"/>
              <a:gd name="T75" fmla="*/ 2147483647 h 1410"/>
              <a:gd name="T76" fmla="*/ 2147483647 w 4932"/>
              <a:gd name="T77" fmla="*/ 2147483647 h 1410"/>
              <a:gd name="T78" fmla="*/ 2147483647 w 4932"/>
              <a:gd name="T79" fmla="*/ 2147483647 h 1410"/>
              <a:gd name="T80" fmla="*/ 2147483647 w 4932"/>
              <a:gd name="T81" fmla="*/ 2147483647 h 1410"/>
              <a:gd name="T82" fmla="*/ 2147483647 w 4932"/>
              <a:gd name="T83" fmla="*/ 2147483647 h 1410"/>
              <a:gd name="T84" fmla="*/ 2147483647 w 4932"/>
              <a:gd name="T85" fmla="*/ 2147483647 h 1410"/>
              <a:gd name="T86" fmla="*/ 2147483647 w 4932"/>
              <a:gd name="T87" fmla="*/ 2147483647 h 1410"/>
              <a:gd name="T88" fmla="*/ 2147483647 w 4932"/>
              <a:gd name="T89" fmla="*/ 2147483647 h 1410"/>
              <a:gd name="T90" fmla="*/ 2147483647 w 4932"/>
              <a:gd name="T91" fmla="*/ 2147483647 h 1410"/>
              <a:gd name="T92" fmla="*/ 2147483647 w 4932"/>
              <a:gd name="T93" fmla="*/ 2147483647 h 1410"/>
              <a:gd name="T94" fmla="*/ 2147483647 w 4932"/>
              <a:gd name="T95" fmla="*/ 2147483647 h 1410"/>
              <a:gd name="T96" fmla="*/ 2147483647 w 4932"/>
              <a:gd name="T97" fmla="*/ 2147483647 h 1410"/>
              <a:gd name="T98" fmla="*/ 2147483647 w 4932"/>
              <a:gd name="T99" fmla="*/ 2147483647 h 1410"/>
              <a:gd name="T100" fmla="*/ 2147483647 w 4932"/>
              <a:gd name="T101" fmla="*/ 2147483647 h 1410"/>
              <a:gd name="T102" fmla="*/ 2147483647 w 4932"/>
              <a:gd name="T103" fmla="*/ 2147483647 h 1410"/>
              <a:gd name="T104" fmla="*/ 2147483647 w 4932"/>
              <a:gd name="T105" fmla="*/ 2147483647 h 1410"/>
              <a:gd name="T106" fmla="*/ 2147483647 w 4932"/>
              <a:gd name="T107" fmla="*/ 2147483647 h 1410"/>
              <a:gd name="T108" fmla="*/ 2147483647 w 4932"/>
              <a:gd name="T109" fmla="*/ 2147483647 h 1410"/>
              <a:gd name="T110" fmla="*/ 2147483647 w 4932"/>
              <a:gd name="T111" fmla="*/ 2147483647 h 1410"/>
              <a:gd name="T112" fmla="*/ 2147483647 w 4932"/>
              <a:gd name="T113" fmla="*/ 2147483647 h 1410"/>
              <a:gd name="T114" fmla="*/ 2147483647 w 4932"/>
              <a:gd name="T115" fmla="*/ 2147483647 h 1410"/>
              <a:gd name="T116" fmla="*/ 2147483647 w 4932"/>
              <a:gd name="T117" fmla="*/ 2147483647 h 1410"/>
              <a:gd name="T118" fmla="*/ 2147483647 w 4932"/>
              <a:gd name="T119" fmla="*/ 2147483647 h 1410"/>
              <a:gd name="T120" fmla="*/ 2147483647 w 4932"/>
              <a:gd name="T121" fmla="*/ 2147483647 h 1410"/>
              <a:gd name="T122" fmla="*/ 2147483647 w 4932"/>
              <a:gd name="T123" fmla="*/ 2147483647 h 14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932" h="1410">
                <a:moveTo>
                  <a:pt x="0" y="64"/>
                </a:moveTo>
                <a:lnTo>
                  <a:pt x="3" y="77"/>
                </a:lnTo>
                <a:lnTo>
                  <a:pt x="4" y="88"/>
                </a:lnTo>
                <a:lnTo>
                  <a:pt x="7" y="101"/>
                </a:lnTo>
                <a:lnTo>
                  <a:pt x="8" y="114"/>
                </a:lnTo>
                <a:lnTo>
                  <a:pt x="10" y="127"/>
                </a:lnTo>
                <a:lnTo>
                  <a:pt x="13" y="140"/>
                </a:lnTo>
                <a:lnTo>
                  <a:pt x="14" y="155"/>
                </a:lnTo>
                <a:lnTo>
                  <a:pt x="16" y="169"/>
                </a:lnTo>
                <a:lnTo>
                  <a:pt x="43" y="184"/>
                </a:lnTo>
                <a:lnTo>
                  <a:pt x="71" y="200"/>
                </a:lnTo>
                <a:lnTo>
                  <a:pt x="100" y="217"/>
                </a:lnTo>
                <a:lnTo>
                  <a:pt x="130" y="234"/>
                </a:lnTo>
                <a:lnTo>
                  <a:pt x="159" y="255"/>
                </a:lnTo>
                <a:lnTo>
                  <a:pt x="189" y="273"/>
                </a:lnTo>
                <a:lnTo>
                  <a:pt x="219" y="296"/>
                </a:lnTo>
                <a:lnTo>
                  <a:pt x="249" y="316"/>
                </a:lnTo>
                <a:lnTo>
                  <a:pt x="240" y="287"/>
                </a:lnTo>
                <a:lnTo>
                  <a:pt x="207" y="238"/>
                </a:lnTo>
                <a:lnTo>
                  <a:pt x="193" y="172"/>
                </a:lnTo>
                <a:lnTo>
                  <a:pt x="179" y="142"/>
                </a:lnTo>
                <a:lnTo>
                  <a:pt x="157" y="114"/>
                </a:lnTo>
                <a:lnTo>
                  <a:pt x="146" y="66"/>
                </a:lnTo>
                <a:lnTo>
                  <a:pt x="146" y="34"/>
                </a:lnTo>
                <a:lnTo>
                  <a:pt x="124" y="0"/>
                </a:lnTo>
                <a:lnTo>
                  <a:pt x="91" y="77"/>
                </a:lnTo>
                <a:lnTo>
                  <a:pt x="73" y="90"/>
                </a:lnTo>
                <a:lnTo>
                  <a:pt x="14" y="77"/>
                </a:lnTo>
                <a:lnTo>
                  <a:pt x="0" y="64"/>
                </a:lnTo>
                <a:close/>
                <a:moveTo>
                  <a:pt x="627" y="672"/>
                </a:moveTo>
                <a:lnTo>
                  <a:pt x="658" y="712"/>
                </a:lnTo>
                <a:lnTo>
                  <a:pt x="690" y="753"/>
                </a:lnTo>
                <a:lnTo>
                  <a:pt x="718" y="796"/>
                </a:lnTo>
                <a:lnTo>
                  <a:pt x="745" y="839"/>
                </a:lnTo>
                <a:lnTo>
                  <a:pt x="771" y="882"/>
                </a:lnTo>
                <a:lnTo>
                  <a:pt x="794" y="925"/>
                </a:lnTo>
                <a:lnTo>
                  <a:pt x="814" y="968"/>
                </a:lnTo>
                <a:lnTo>
                  <a:pt x="833" y="1011"/>
                </a:lnTo>
                <a:lnTo>
                  <a:pt x="863" y="1017"/>
                </a:lnTo>
                <a:lnTo>
                  <a:pt x="893" y="1024"/>
                </a:lnTo>
                <a:lnTo>
                  <a:pt x="923" y="1032"/>
                </a:lnTo>
                <a:lnTo>
                  <a:pt x="954" y="1039"/>
                </a:lnTo>
                <a:lnTo>
                  <a:pt x="987" y="1049"/>
                </a:lnTo>
                <a:lnTo>
                  <a:pt x="1020" y="1058"/>
                </a:lnTo>
                <a:lnTo>
                  <a:pt x="1053" y="1067"/>
                </a:lnTo>
                <a:lnTo>
                  <a:pt x="1086" y="1077"/>
                </a:lnTo>
                <a:lnTo>
                  <a:pt x="1080" y="1067"/>
                </a:lnTo>
                <a:lnTo>
                  <a:pt x="1070" y="1071"/>
                </a:lnTo>
                <a:lnTo>
                  <a:pt x="1040" y="1047"/>
                </a:lnTo>
                <a:lnTo>
                  <a:pt x="1026" y="1019"/>
                </a:lnTo>
                <a:lnTo>
                  <a:pt x="943" y="904"/>
                </a:lnTo>
                <a:lnTo>
                  <a:pt x="898" y="824"/>
                </a:lnTo>
                <a:lnTo>
                  <a:pt x="840" y="738"/>
                </a:lnTo>
                <a:lnTo>
                  <a:pt x="783" y="676"/>
                </a:lnTo>
                <a:lnTo>
                  <a:pt x="717" y="672"/>
                </a:lnTo>
                <a:lnTo>
                  <a:pt x="627" y="672"/>
                </a:lnTo>
                <a:close/>
                <a:moveTo>
                  <a:pt x="1134" y="1092"/>
                </a:moveTo>
                <a:lnTo>
                  <a:pt x="1225" y="1118"/>
                </a:lnTo>
                <a:lnTo>
                  <a:pt x="1316" y="1140"/>
                </a:lnTo>
                <a:lnTo>
                  <a:pt x="1362" y="1152"/>
                </a:lnTo>
                <a:lnTo>
                  <a:pt x="1408" y="1159"/>
                </a:lnTo>
                <a:lnTo>
                  <a:pt x="1454" y="1167"/>
                </a:lnTo>
                <a:lnTo>
                  <a:pt x="1498" y="1170"/>
                </a:lnTo>
                <a:lnTo>
                  <a:pt x="1544" y="1174"/>
                </a:lnTo>
                <a:lnTo>
                  <a:pt x="1587" y="1174"/>
                </a:lnTo>
                <a:lnTo>
                  <a:pt x="1631" y="1170"/>
                </a:lnTo>
                <a:lnTo>
                  <a:pt x="1672" y="1163"/>
                </a:lnTo>
                <a:lnTo>
                  <a:pt x="1714" y="1154"/>
                </a:lnTo>
                <a:lnTo>
                  <a:pt x="1755" y="1140"/>
                </a:lnTo>
                <a:lnTo>
                  <a:pt x="1775" y="1131"/>
                </a:lnTo>
                <a:lnTo>
                  <a:pt x="1794" y="1122"/>
                </a:lnTo>
                <a:lnTo>
                  <a:pt x="1814" y="1112"/>
                </a:lnTo>
                <a:lnTo>
                  <a:pt x="1833" y="1099"/>
                </a:lnTo>
                <a:lnTo>
                  <a:pt x="1853" y="1084"/>
                </a:lnTo>
                <a:lnTo>
                  <a:pt x="1871" y="1069"/>
                </a:lnTo>
                <a:lnTo>
                  <a:pt x="1888" y="1052"/>
                </a:lnTo>
                <a:lnTo>
                  <a:pt x="1904" y="1036"/>
                </a:lnTo>
                <a:lnTo>
                  <a:pt x="1920" y="1017"/>
                </a:lnTo>
                <a:lnTo>
                  <a:pt x="1934" y="998"/>
                </a:lnTo>
                <a:lnTo>
                  <a:pt x="1947" y="979"/>
                </a:lnTo>
                <a:lnTo>
                  <a:pt x="1960" y="959"/>
                </a:lnTo>
                <a:lnTo>
                  <a:pt x="2006" y="876"/>
                </a:lnTo>
                <a:lnTo>
                  <a:pt x="2052" y="792"/>
                </a:lnTo>
                <a:lnTo>
                  <a:pt x="2076" y="751"/>
                </a:lnTo>
                <a:lnTo>
                  <a:pt x="2103" y="712"/>
                </a:lnTo>
                <a:lnTo>
                  <a:pt x="2117" y="693"/>
                </a:lnTo>
                <a:lnTo>
                  <a:pt x="2133" y="676"/>
                </a:lnTo>
                <a:lnTo>
                  <a:pt x="2150" y="659"/>
                </a:lnTo>
                <a:lnTo>
                  <a:pt x="2167" y="644"/>
                </a:lnTo>
                <a:lnTo>
                  <a:pt x="2187" y="629"/>
                </a:lnTo>
                <a:lnTo>
                  <a:pt x="2207" y="614"/>
                </a:lnTo>
                <a:lnTo>
                  <a:pt x="2230" y="601"/>
                </a:lnTo>
                <a:lnTo>
                  <a:pt x="2255" y="590"/>
                </a:lnTo>
                <a:lnTo>
                  <a:pt x="2280" y="581"/>
                </a:lnTo>
                <a:lnTo>
                  <a:pt x="2309" y="571"/>
                </a:lnTo>
                <a:lnTo>
                  <a:pt x="2339" y="564"/>
                </a:lnTo>
                <a:lnTo>
                  <a:pt x="2371" y="558"/>
                </a:lnTo>
                <a:lnTo>
                  <a:pt x="2381" y="547"/>
                </a:lnTo>
                <a:lnTo>
                  <a:pt x="2391" y="571"/>
                </a:lnTo>
                <a:lnTo>
                  <a:pt x="2402" y="596"/>
                </a:lnTo>
                <a:lnTo>
                  <a:pt x="2412" y="622"/>
                </a:lnTo>
                <a:lnTo>
                  <a:pt x="2422" y="646"/>
                </a:lnTo>
                <a:lnTo>
                  <a:pt x="2432" y="672"/>
                </a:lnTo>
                <a:lnTo>
                  <a:pt x="2441" y="699"/>
                </a:lnTo>
                <a:lnTo>
                  <a:pt x="2449" y="723"/>
                </a:lnTo>
                <a:lnTo>
                  <a:pt x="2458" y="747"/>
                </a:lnTo>
                <a:lnTo>
                  <a:pt x="2479" y="725"/>
                </a:lnTo>
                <a:lnTo>
                  <a:pt x="2501" y="700"/>
                </a:lnTo>
                <a:lnTo>
                  <a:pt x="2521" y="674"/>
                </a:lnTo>
                <a:lnTo>
                  <a:pt x="2541" y="648"/>
                </a:lnTo>
                <a:lnTo>
                  <a:pt x="2561" y="620"/>
                </a:lnTo>
                <a:lnTo>
                  <a:pt x="2579" y="590"/>
                </a:lnTo>
                <a:lnTo>
                  <a:pt x="2595" y="556"/>
                </a:lnTo>
                <a:lnTo>
                  <a:pt x="2611" y="521"/>
                </a:lnTo>
                <a:lnTo>
                  <a:pt x="2641" y="513"/>
                </a:lnTo>
                <a:lnTo>
                  <a:pt x="2670" y="507"/>
                </a:lnTo>
                <a:lnTo>
                  <a:pt x="2695" y="504"/>
                </a:lnTo>
                <a:lnTo>
                  <a:pt x="2720" y="504"/>
                </a:lnTo>
                <a:lnTo>
                  <a:pt x="2743" y="506"/>
                </a:lnTo>
                <a:lnTo>
                  <a:pt x="2764" y="507"/>
                </a:lnTo>
                <a:lnTo>
                  <a:pt x="2783" y="513"/>
                </a:lnTo>
                <a:lnTo>
                  <a:pt x="2801" y="521"/>
                </a:lnTo>
                <a:lnTo>
                  <a:pt x="2818" y="528"/>
                </a:lnTo>
                <a:lnTo>
                  <a:pt x="2833" y="537"/>
                </a:lnTo>
                <a:lnTo>
                  <a:pt x="2848" y="549"/>
                </a:lnTo>
                <a:lnTo>
                  <a:pt x="2861" y="560"/>
                </a:lnTo>
                <a:lnTo>
                  <a:pt x="2887" y="586"/>
                </a:lnTo>
                <a:lnTo>
                  <a:pt x="2911" y="616"/>
                </a:lnTo>
                <a:lnTo>
                  <a:pt x="2934" y="646"/>
                </a:lnTo>
                <a:lnTo>
                  <a:pt x="2959" y="674"/>
                </a:lnTo>
                <a:lnTo>
                  <a:pt x="2983" y="704"/>
                </a:lnTo>
                <a:lnTo>
                  <a:pt x="3012" y="730"/>
                </a:lnTo>
                <a:lnTo>
                  <a:pt x="3026" y="742"/>
                </a:lnTo>
                <a:lnTo>
                  <a:pt x="3043" y="753"/>
                </a:lnTo>
                <a:lnTo>
                  <a:pt x="3060" y="762"/>
                </a:lnTo>
                <a:lnTo>
                  <a:pt x="3079" y="770"/>
                </a:lnTo>
                <a:lnTo>
                  <a:pt x="3099" y="777"/>
                </a:lnTo>
                <a:lnTo>
                  <a:pt x="3120" y="781"/>
                </a:lnTo>
                <a:lnTo>
                  <a:pt x="3143" y="785"/>
                </a:lnTo>
                <a:lnTo>
                  <a:pt x="3169" y="785"/>
                </a:lnTo>
                <a:lnTo>
                  <a:pt x="3212" y="820"/>
                </a:lnTo>
                <a:lnTo>
                  <a:pt x="3253" y="852"/>
                </a:lnTo>
                <a:lnTo>
                  <a:pt x="3295" y="880"/>
                </a:lnTo>
                <a:lnTo>
                  <a:pt x="3338" y="904"/>
                </a:lnTo>
                <a:lnTo>
                  <a:pt x="3379" y="925"/>
                </a:lnTo>
                <a:lnTo>
                  <a:pt x="3421" y="944"/>
                </a:lnTo>
                <a:lnTo>
                  <a:pt x="3464" y="961"/>
                </a:lnTo>
                <a:lnTo>
                  <a:pt x="3507" y="974"/>
                </a:lnTo>
                <a:lnTo>
                  <a:pt x="3551" y="987"/>
                </a:lnTo>
                <a:lnTo>
                  <a:pt x="3597" y="996"/>
                </a:lnTo>
                <a:lnTo>
                  <a:pt x="3642" y="1006"/>
                </a:lnTo>
                <a:lnTo>
                  <a:pt x="3693" y="1015"/>
                </a:lnTo>
                <a:lnTo>
                  <a:pt x="3796" y="1032"/>
                </a:lnTo>
                <a:lnTo>
                  <a:pt x="3909" y="1049"/>
                </a:lnTo>
                <a:lnTo>
                  <a:pt x="3911" y="1056"/>
                </a:lnTo>
                <a:lnTo>
                  <a:pt x="3913" y="1062"/>
                </a:lnTo>
                <a:lnTo>
                  <a:pt x="3916" y="1067"/>
                </a:lnTo>
                <a:lnTo>
                  <a:pt x="3917" y="1073"/>
                </a:lnTo>
                <a:lnTo>
                  <a:pt x="3920" y="1081"/>
                </a:lnTo>
                <a:lnTo>
                  <a:pt x="3921" y="1086"/>
                </a:lnTo>
                <a:lnTo>
                  <a:pt x="3923" y="1092"/>
                </a:lnTo>
                <a:lnTo>
                  <a:pt x="3926" y="1099"/>
                </a:lnTo>
                <a:lnTo>
                  <a:pt x="3931" y="1090"/>
                </a:lnTo>
                <a:lnTo>
                  <a:pt x="3960" y="1129"/>
                </a:lnTo>
                <a:lnTo>
                  <a:pt x="3974" y="1167"/>
                </a:lnTo>
                <a:lnTo>
                  <a:pt x="3986" y="1167"/>
                </a:lnTo>
                <a:lnTo>
                  <a:pt x="3986" y="1152"/>
                </a:lnTo>
                <a:lnTo>
                  <a:pt x="3982" y="1124"/>
                </a:lnTo>
                <a:lnTo>
                  <a:pt x="4000" y="1067"/>
                </a:lnTo>
                <a:lnTo>
                  <a:pt x="4033" y="1062"/>
                </a:lnTo>
                <a:lnTo>
                  <a:pt x="4047" y="1081"/>
                </a:lnTo>
                <a:lnTo>
                  <a:pt x="4047" y="1139"/>
                </a:lnTo>
                <a:lnTo>
                  <a:pt x="4055" y="1170"/>
                </a:lnTo>
                <a:lnTo>
                  <a:pt x="4055" y="1232"/>
                </a:lnTo>
                <a:lnTo>
                  <a:pt x="4066" y="1247"/>
                </a:lnTo>
                <a:lnTo>
                  <a:pt x="4066" y="1281"/>
                </a:lnTo>
                <a:lnTo>
                  <a:pt x="4073" y="1380"/>
                </a:lnTo>
                <a:lnTo>
                  <a:pt x="4102" y="1404"/>
                </a:lnTo>
                <a:lnTo>
                  <a:pt x="4116" y="1410"/>
                </a:lnTo>
                <a:lnTo>
                  <a:pt x="4127" y="1361"/>
                </a:lnTo>
                <a:lnTo>
                  <a:pt x="4120" y="1352"/>
                </a:lnTo>
                <a:lnTo>
                  <a:pt x="4113" y="1247"/>
                </a:lnTo>
                <a:lnTo>
                  <a:pt x="4146" y="1167"/>
                </a:lnTo>
                <a:lnTo>
                  <a:pt x="4146" y="1099"/>
                </a:lnTo>
                <a:lnTo>
                  <a:pt x="4170" y="1077"/>
                </a:lnTo>
                <a:lnTo>
                  <a:pt x="4262" y="1047"/>
                </a:lnTo>
                <a:lnTo>
                  <a:pt x="4269" y="1071"/>
                </a:lnTo>
                <a:lnTo>
                  <a:pt x="4273" y="1067"/>
                </a:lnTo>
                <a:lnTo>
                  <a:pt x="4281" y="1067"/>
                </a:lnTo>
                <a:lnTo>
                  <a:pt x="4288" y="1077"/>
                </a:lnTo>
                <a:lnTo>
                  <a:pt x="4291" y="1086"/>
                </a:lnTo>
                <a:lnTo>
                  <a:pt x="4288" y="1109"/>
                </a:lnTo>
                <a:lnTo>
                  <a:pt x="4298" y="1109"/>
                </a:lnTo>
                <a:lnTo>
                  <a:pt x="4309" y="1114"/>
                </a:lnTo>
                <a:lnTo>
                  <a:pt x="4316" y="1157"/>
                </a:lnTo>
                <a:lnTo>
                  <a:pt x="4354" y="1086"/>
                </a:lnTo>
                <a:lnTo>
                  <a:pt x="4389" y="1077"/>
                </a:lnTo>
                <a:lnTo>
                  <a:pt x="4415" y="1099"/>
                </a:lnTo>
                <a:lnTo>
                  <a:pt x="4415" y="1114"/>
                </a:lnTo>
                <a:lnTo>
                  <a:pt x="4425" y="1129"/>
                </a:lnTo>
                <a:lnTo>
                  <a:pt x="4437" y="1114"/>
                </a:lnTo>
                <a:lnTo>
                  <a:pt x="4454" y="1114"/>
                </a:lnTo>
                <a:lnTo>
                  <a:pt x="4462" y="1129"/>
                </a:lnTo>
                <a:lnTo>
                  <a:pt x="4451" y="1152"/>
                </a:lnTo>
                <a:lnTo>
                  <a:pt x="4454" y="1185"/>
                </a:lnTo>
                <a:lnTo>
                  <a:pt x="4437" y="1219"/>
                </a:lnTo>
                <a:lnTo>
                  <a:pt x="4437" y="1238"/>
                </a:lnTo>
                <a:lnTo>
                  <a:pt x="4479" y="1161"/>
                </a:lnTo>
                <a:lnTo>
                  <a:pt x="4538" y="1028"/>
                </a:lnTo>
                <a:lnTo>
                  <a:pt x="4618" y="914"/>
                </a:lnTo>
                <a:lnTo>
                  <a:pt x="4640" y="908"/>
                </a:lnTo>
                <a:lnTo>
                  <a:pt x="4687" y="880"/>
                </a:lnTo>
                <a:lnTo>
                  <a:pt x="4720" y="833"/>
                </a:lnTo>
                <a:lnTo>
                  <a:pt x="4774" y="833"/>
                </a:lnTo>
                <a:lnTo>
                  <a:pt x="4821" y="880"/>
                </a:lnTo>
                <a:lnTo>
                  <a:pt x="4829" y="914"/>
                </a:lnTo>
                <a:lnTo>
                  <a:pt x="4851" y="923"/>
                </a:lnTo>
                <a:lnTo>
                  <a:pt x="4901" y="976"/>
                </a:lnTo>
                <a:lnTo>
                  <a:pt x="4932" y="1062"/>
                </a:lnTo>
                <a:lnTo>
                  <a:pt x="4932" y="710"/>
                </a:lnTo>
                <a:lnTo>
                  <a:pt x="4924" y="710"/>
                </a:lnTo>
                <a:lnTo>
                  <a:pt x="4859" y="725"/>
                </a:lnTo>
                <a:lnTo>
                  <a:pt x="4844" y="743"/>
                </a:lnTo>
                <a:lnTo>
                  <a:pt x="4804" y="757"/>
                </a:lnTo>
                <a:lnTo>
                  <a:pt x="4746" y="728"/>
                </a:lnTo>
                <a:lnTo>
                  <a:pt x="4687" y="667"/>
                </a:lnTo>
                <a:lnTo>
                  <a:pt x="4597" y="667"/>
                </a:lnTo>
                <a:lnTo>
                  <a:pt x="4571" y="642"/>
                </a:lnTo>
                <a:lnTo>
                  <a:pt x="4542" y="633"/>
                </a:lnTo>
                <a:lnTo>
                  <a:pt x="4534" y="642"/>
                </a:lnTo>
                <a:lnTo>
                  <a:pt x="4465" y="648"/>
                </a:lnTo>
                <a:lnTo>
                  <a:pt x="4437" y="629"/>
                </a:lnTo>
                <a:lnTo>
                  <a:pt x="4396" y="552"/>
                </a:lnTo>
                <a:lnTo>
                  <a:pt x="4356" y="537"/>
                </a:lnTo>
                <a:lnTo>
                  <a:pt x="4316" y="509"/>
                </a:lnTo>
                <a:lnTo>
                  <a:pt x="4262" y="504"/>
                </a:lnTo>
                <a:lnTo>
                  <a:pt x="4243" y="504"/>
                </a:lnTo>
                <a:lnTo>
                  <a:pt x="4222" y="513"/>
                </a:lnTo>
                <a:lnTo>
                  <a:pt x="4175" y="620"/>
                </a:lnTo>
                <a:lnTo>
                  <a:pt x="4168" y="620"/>
                </a:lnTo>
                <a:lnTo>
                  <a:pt x="4153" y="605"/>
                </a:lnTo>
                <a:lnTo>
                  <a:pt x="4106" y="629"/>
                </a:lnTo>
                <a:lnTo>
                  <a:pt x="4033" y="715"/>
                </a:lnTo>
                <a:lnTo>
                  <a:pt x="4007" y="725"/>
                </a:lnTo>
                <a:lnTo>
                  <a:pt x="3939" y="775"/>
                </a:lnTo>
                <a:lnTo>
                  <a:pt x="3859" y="794"/>
                </a:lnTo>
                <a:lnTo>
                  <a:pt x="3823" y="800"/>
                </a:lnTo>
                <a:lnTo>
                  <a:pt x="3790" y="775"/>
                </a:lnTo>
                <a:lnTo>
                  <a:pt x="3727" y="772"/>
                </a:lnTo>
                <a:lnTo>
                  <a:pt x="3710" y="762"/>
                </a:lnTo>
                <a:lnTo>
                  <a:pt x="3647" y="828"/>
                </a:lnTo>
                <a:lnTo>
                  <a:pt x="3614" y="890"/>
                </a:lnTo>
                <a:lnTo>
                  <a:pt x="3554" y="904"/>
                </a:lnTo>
                <a:lnTo>
                  <a:pt x="3528" y="895"/>
                </a:lnTo>
                <a:lnTo>
                  <a:pt x="3436" y="794"/>
                </a:lnTo>
                <a:lnTo>
                  <a:pt x="3411" y="725"/>
                </a:lnTo>
                <a:lnTo>
                  <a:pt x="3385" y="667"/>
                </a:lnTo>
                <a:lnTo>
                  <a:pt x="3331" y="577"/>
                </a:lnTo>
                <a:lnTo>
                  <a:pt x="3269" y="543"/>
                </a:lnTo>
                <a:lnTo>
                  <a:pt x="3233" y="513"/>
                </a:lnTo>
                <a:lnTo>
                  <a:pt x="3182" y="494"/>
                </a:lnTo>
                <a:lnTo>
                  <a:pt x="3149" y="461"/>
                </a:lnTo>
                <a:lnTo>
                  <a:pt x="3073" y="281"/>
                </a:lnTo>
                <a:lnTo>
                  <a:pt x="3037" y="262"/>
                </a:lnTo>
                <a:lnTo>
                  <a:pt x="3007" y="257"/>
                </a:lnTo>
                <a:lnTo>
                  <a:pt x="2901" y="257"/>
                </a:lnTo>
                <a:lnTo>
                  <a:pt x="2858" y="262"/>
                </a:lnTo>
                <a:lnTo>
                  <a:pt x="2793" y="290"/>
                </a:lnTo>
                <a:lnTo>
                  <a:pt x="2738" y="290"/>
                </a:lnTo>
                <a:lnTo>
                  <a:pt x="2691" y="296"/>
                </a:lnTo>
                <a:lnTo>
                  <a:pt x="2637" y="268"/>
                </a:lnTo>
                <a:lnTo>
                  <a:pt x="2622" y="262"/>
                </a:lnTo>
                <a:lnTo>
                  <a:pt x="2608" y="247"/>
                </a:lnTo>
                <a:lnTo>
                  <a:pt x="2524" y="257"/>
                </a:lnTo>
                <a:lnTo>
                  <a:pt x="2491" y="234"/>
                </a:lnTo>
                <a:lnTo>
                  <a:pt x="2459" y="182"/>
                </a:lnTo>
                <a:lnTo>
                  <a:pt x="2436" y="161"/>
                </a:lnTo>
                <a:lnTo>
                  <a:pt x="2379" y="157"/>
                </a:lnTo>
                <a:lnTo>
                  <a:pt x="2306" y="185"/>
                </a:lnTo>
                <a:lnTo>
                  <a:pt x="2248" y="243"/>
                </a:lnTo>
                <a:lnTo>
                  <a:pt x="2207" y="348"/>
                </a:lnTo>
                <a:lnTo>
                  <a:pt x="2186" y="405"/>
                </a:lnTo>
                <a:lnTo>
                  <a:pt x="2186" y="433"/>
                </a:lnTo>
                <a:lnTo>
                  <a:pt x="2142" y="494"/>
                </a:lnTo>
                <a:lnTo>
                  <a:pt x="2120" y="504"/>
                </a:lnTo>
                <a:lnTo>
                  <a:pt x="2109" y="519"/>
                </a:lnTo>
                <a:lnTo>
                  <a:pt x="2080" y="537"/>
                </a:lnTo>
                <a:lnTo>
                  <a:pt x="2077" y="543"/>
                </a:lnTo>
                <a:lnTo>
                  <a:pt x="2059" y="547"/>
                </a:lnTo>
                <a:lnTo>
                  <a:pt x="2021" y="590"/>
                </a:lnTo>
                <a:lnTo>
                  <a:pt x="1993" y="609"/>
                </a:lnTo>
                <a:lnTo>
                  <a:pt x="1974" y="609"/>
                </a:lnTo>
                <a:lnTo>
                  <a:pt x="1920" y="691"/>
                </a:lnTo>
                <a:lnTo>
                  <a:pt x="1880" y="725"/>
                </a:lnTo>
                <a:lnTo>
                  <a:pt x="1837" y="747"/>
                </a:lnTo>
                <a:lnTo>
                  <a:pt x="1807" y="781"/>
                </a:lnTo>
                <a:lnTo>
                  <a:pt x="1775" y="809"/>
                </a:lnTo>
                <a:lnTo>
                  <a:pt x="1771" y="815"/>
                </a:lnTo>
                <a:lnTo>
                  <a:pt x="1753" y="818"/>
                </a:lnTo>
                <a:lnTo>
                  <a:pt x="1604" y="976"/>
                </a:lnTo>
                <a:lnTo>
                  <a:pt x="1528" y="1037"/>
                </a:lnTo>
                <a:lnTo>
                  <a:pt x="1455" y="1077"/>
                </a:lnTo>
                <a:lnTo>
                  <a:pt x="1415" y="1086"/>
                </a:lnTo>
                <a:lnTo>
                  <a:pt x="1365" y="1067"/>
                </a:lnTo>
                <a:lnTo>
                  <a:pt x="1339" y="1037"/>
                </a:lnTo>
                <a:lnTo>
                  <a:pt x="1328" y="1037"/>
                </a:lnTo>
                <a:lnTo>
                  <a:pt x="1325" y="1043"/>
                </a:lnTo>
                <a:lnTo>
                  <a:pt x="1320" y="1047"/>
                </a:lnTo>
                <a:lnTo>
                  <a:pt x="1313" y="1062"/>
                </a:lnTo>
                <a:lnTo>
                  <a:pt x="1285" y="1071"/>
                </a:lnTo>
                <a:lnTo>
                  <a:pt x="1247" y="1037"/>
                </a:lnTo>
                <a:lnTo>
                  <a:pt x="1189" y="1004"/>
                </a:lnTo>
                <a:lnTo>
                  <a:pt x="1134" y="1092"/>
                </a:lnTo>
                <a:close/>
              </a:path>
            </a:pathLst>
          </a:custGeom>
          <a:solidFill>
            <a:srgbClr val="77AD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4" name="Freeform 169"/>
          <p:cNvSpPr>
            <a:spLocks/>
          </p:cNvSpPr>
          <p:nvPr/>
        </p:nvSpPr>
        <p:spPr bwMode="auto">
          <a:xfrm>
            <a:off x="6702425" y="2828925"/>
            <a:ext cx="1566863" cy="1365250"/>
          </a:xfrm>
          <a:custGeom>
            <a:avLst/>
            <a:gdLst>
              <a:gd name="T0" fmla="*/ 2147483647 w 900"/>
              <a:gd name="T1" fmla="*/ 2147483647 h 869"/>
              <a:gd name="T2" fmla="*/ 2147483647 w 900"/>
              <a:gd name="T3" fmla="*/ 2147483647 h 869"/>
              <a:gd name="T4" fmla="*/ 2147483647 w 900"/>
              <a:gd name="T5" fmla="*/ 2147483647 h 869"/>
              <a:gd name="T6" fmla="*/ 2147483647 w 900"/>
              <a:gd name="T7" fmla="*/ 2147483647 h 869"/>
              <a:gd name="T8" fmla="*/ 2147483647 w 900"/>
              <a:gd name="T9" fmla="*/ 2147483647 h 869"/>
              <a:gd name="T10" fmla="*/ 2147483647 w 900"/>
              <a:gd name="T11" fmla="*/ 2147483647 h 869"/>
              <a:gd name="T12" fmla="*/ 2147483647 w 900"/>
              <a:gd name="T13" fmla="*/ 2147483647 h 869"/>
              <a:gd name="T14" fmla="*/ 2147483647 w 900"/>
              <a:gd name="T15" fmla="*/ 2147483647 h 869"/>
              <a:gd name="T16" fmla="*/ 2147483647 w 900"/>
              <a:gd name="T17" fmla="*/ 2147483647 h 869"/>
              <a:gd name="T18" fmla="*/ 2147483647 w 900"/>
              <a:gd name="T19" fmla="*/ 2147483647 h 869"/>
              <a:gd name="T20" fmla="*/ 2147483647 w 900"/>
              <a:gd name="T21" fmla="*/ 2147483647 h 869"/>
              <a:gd name="T22" fmla="*/ 2147483647 w 900"/>
              <a:gd name="T23" fmla="*/ 2147483647 h 869"/>
              <a:gd name="T24" fmla="*/ 2147483647 w 900"/>
              <a:gd name="T25" fmla="*/ 2147483647 h 869"/>
              <a:gd name="T26" fmla="*/ 2147483647 w 900"/>
              <a:gd name="T27" fmla="*/ 2147483647 h 869"/>
              <a:gd name="T28" fmla="*/ 2147483647 w 900"/>
              <a:gd name="T29" fmla="*/ 2147483647 h 869"/>
              <a:gd name="T30" fmla="*/ 2147483647 w 900"/>
              <a:gd name="T31" fmla="*/ 2147483647 h 869"/>
              <a:gd name="T32" fmla="*/ 2147483647 w 900"/>
              <a:gd name="T33" fmla="*/ 2147483647 h 869"/>
              <a:gd name="T34" fmla="*/ 2147483647 w 900"/>
              <a:gd name="T35" fmla="*/ 2147483647 h 869"/>
              <a:gd name="T36" fmla="*/ 2147483647 w 900"/>
              <a:gd name="T37" fmla="*/ 2147483647 h 869"/>
              <a:gd name="T38" fmla="*/ 2147483647 w 900"/>
              <a:gd name="T39" fmla="*/ 2147483647 h 869"/>
              <a:gd name="T40" fmla="*/ 2147483647 w 900"/>
              <a:gd name="T41" fmla="*/ 2147483647 h 869"/>
              <a:gd name="T42" fmla="*/ 2147483647 w 900"/>
              <a:gd name="T43" fmla="*/ 2147483647 h 869"/>
              <a:gd name="T44" fmla="*/ 2147483647 w 900"/>
              <a:gd name="T45" fmla="*/ 2147483647 h 869"/>
              <a:gd name="T46" fmla="*/ 2147483647 w 900"/>
              <a:gd name="T47" fmla="*/ 2147483647 h 869"/>
              <a:gd name="T48" fmla="*/ 2147483647 w 900"/>
              <a:gd name="T49" fmla="*/ 2147483647 h 869"/>
              <a:gd name="T50" fmla="*/ 2147483647 w 900"/>
              <a:gd name="T51" fmla="*/ 2147483647 h 869"/>
              <a:gd name="T52" fmla="*/ 2147483647 w 900"/>
              <a:gd name="T53" fmla="*/ 2147483647 h 869"/>
              <a:gd name="T54" fmla="*/ 2147483647 w 900"/>
              <a:gd name="T55" fmla="*/ 2147483647 h 869"/>
              <a:gd name="T56" fmla="*/ 2147483647 w 900"/>
              <a:gd name="T57" fmla="*/ 2147483647 h 869"/>
              <a:gd name="T58" fmla="*/ 2147483647 w 900"/>
              <a:gd name="T59" fmla="*/ 2147483647 h 869"/>
              <a:gd name="T60" fmla="*/ 2147483647 w 900"/>
              <a:gd name="T61" fmla="*/ 2147483647 h 869"/>
              <a:gd name="T62" fmla="*/ 2147483647 w 900"/>
              <a:gd name="T63" fmla="*/ 2147483647 h 869"/>
              <a:gd name="T64" fmla="*/ 2147483647 w 900"/>
              <a:gd name="T65" fmla="*/ 2147483647 h 869"/>
              <a:gd name="T66" fmla="*/ 2147483647 w 900"/>
              <a:gd name="T67" fmla="*/ 2147483647 h 869"/>
              <a:gd name="T68" fmla="*/ 2147483647 w 900"/>
              <a:gd name="T69" fmla="*/ 2147483647 h 869"/>
              <a:gd name="T70" fmla="*/ 2147483647 w 900"/>
              <a:gd name="T71" fmla="*/ 2147483647 h 869"/>
              <a:gd name="T72" fmla="*/ 2147483647 w 900"/>
              <a:gd name="T73" fmla="*/ 2147483647 h 869"/>
              <a:gd name="T74" fmla="*/ 2147483647 w 900"/>
              <a:gd name="T75" fmla="*/ 2147483647 h 869"/>
              <a:gd name="T76" fmla="*/ 2147483647 w 900"/>
              <a:gd name="T77" fmla="*/ 2147483647 h 869"/>
              <a:gd name="T78" fmla="*/ 2147483647 w 900"/>
              <a:gd name="T79" fmla="*/ 2147483647 h 869"/>
              <a:gd name="T80" fmla="*/ 2147483647 w 900"/>
              <a:gd name="T81" fmla="*/ 2147483647 h 869"/>
              <a:gd name="T82" fmla="*/ 2147483647 w 900"/>
              <a:gd name="T83" fmla="*/ 2147483647 h 869"/>
              <a:gd name="T84" fmla="*/ 2147483647 w 900"/>
              <a:gd name="T85" fmla="*/ 2147483647 h 869"/>
              <a:gd name="T86" fmla="*/ 2147483647 w 900"/>
              <a:gd name="T87" fmla="*/ 2147483647 h 869"/>
              <a:gd name="T88" fmla="*/ 2147483647 w 900"/>
              <a:gd name="T89" fmla="*/ 2147483647 h 869"/>
              <a:gd name="T90" fmla="*/ 2147483647 w 900"/>
              <a:gd name="T91" fmla="*/ 2147483647 h 869"/>
              <a:gd name="T92" fmla="*/ 2147483647 w 900"/>
              <a:gd name="T93" fmla="*/ 2147483647 h 869"/>
              <a:gd name="T94" fmla="*/ 2147483647 w 900"/>
              <a:gd name="T95" fmla="*/ 2147483647 h 869"/>
              <a:gd name="T96" fmla="*/ 2147483647 w 900"/>
              <a:gd name="T97" fmla="*/ 2147483647 h 869"/>
              <a:gd name="T98" fmla="*/ 2147483647 w 900"/>
              <a:gd name="T99" fmla="*/ 2147483647 h 869"/>
              <a:gd name="T100" fmla="*/ 2147483647 w 900"/>
              <a:gd name="T101" fmla="*/ 2147483647 h 869"/>
              <a:gd name="T102" fmla="*/ 2147483647 w 900"/>
              <a:gd name="T103" fmla="*/ 2147483647 h 869"/>
              <a:gd name="T104" fmla="*/ 2147483647 w 900"/>
              <a:gd name="T105" fmla="*/ 2147483647 h 869"/>
              <a:gd name="T106" fmla="*/ 2147483647 w 900"/>
              <a:gd name="T107" fmla="*/ 2147483647 h 869"/>
              <a:gd name="T108" fmla="*/ 2147483647 w 900"/>
              <a:gd name="T109" fmla="*/ 2147483647 h 8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00" h="869">
                <a:moveTo>
                  <a:pt x="615" y="822"/>
                </a:moveTo>
                <a:lnTo>
                  <a:pt x="611" y="806"/>
                </a:lnTo>
                <a:lnTo>
                  <a:pt x="607" y="787"/>
                </a:lnTo>
                <a:lnTo>
                  <a:pt x="602" y="772"/>
                </a:lnTo>
                <a:lnTo>
                  <a:pt x="597" y="755"/>
                </a:lnTo>
                <a:lnTo>
                  <a:pt x="590" y="740"/>
                </a:lnTo>
                <a:lnTo>
                  <a:pt x="582" y="727"/>
                </a:lnTo>
                <a:lnTo>
                  <a:pt x="575" y="714"/>
                </a:lnTo>
                <a:lnTo>
                  <a:pt x="567" y="701"/>
                </a:lnTo>
                <a:lnTo>
                  <a:pt x="548" y="678"/>
                </a:lnTo>
                <a:lnTo>
                  <a:pt x="528" y="656"/>
                </a:lnTo>
                <a:lnTo>
                  <a:pt x="507" y="637"/>
                </a:lnTo>
                <a:lnTo>
                  <a:pt x="484" y="620"/>
                </a:lnTo>
                <a:lnTo>
                  <a:pt x="435" y="588"/>
                </a:lnTo>
                <a:lnTo>
                  <a:pt x="385" y="558"/>
                </a:lnTo>
                <a:lnTo>
                  <a:pt x="359" y="545"/>
                </a:lnTo>
                <a:lnTo>
                  <a:pt x="335" y="530"/>
                </a:lnTo>
                <a:lnTo>
                  <a:pt x="312" y="515"/>
                </a:lnTo>
                <a:lnTo>
                  <a:pt x="289" y="498"/>
                </a:lnTo>
                <a:lnTo>
                  <a:pt x="275" y="487"/>
                </a:lnTo>
                <a:lnTo>
                  <a:pt x="262" y="474"/>
                </a:lnTo>
                <a:lnTo>
                  <a:pt x="251" y="461"/>
                </a:lnTo>
                <a:lnTo>
                  <a:pt x="241" y="446"/>
                </a:lnTo>
                <a:lnTo>
                  <a:pt x="231" y="431"/>
                </a:lnTo>
                <a:lnTo>
                  <a:pt x="220" y="416"/>
                </a:lnTo>
                <a:lnTo>
                  <a:pt x="213" y="399"/>
                </a:lnTo>
                <a:lnTo>
                  <a:pt x="205" y="384"/>
                </a:lnTo>
                <a:lnTo>
                  <a:pt x="190" y="349"/>
                </a:lnTo>
                <a:lnTo>
                  <a:pt x="179" y="313"/>
                </a:lnTo>
                <a:lnTo>
                  <a:pt x="168" y="278"/>
                </a:lnTo>
                <a:lnTo>
                  <a:pt x="156" y="240"/>
                </a:lnTo>
                <a:lnTo>
                  <a:pt x="145" y="204"/>
                </a:lnTo>
                <a:lnTo>
                  <a:pt x="132" y="169"/>
                </a:lnTo>
                <a:lnTo>
                  <a:pt x="117" y="133"/>
                </a:lnTo>
                <a:lnTo>
                  <a:pt x="102" y="101"/>
                </a:lnTo>
                <a:lnTo>
                  <a:pt x="92" y="87"/>
                </a:lnTo>
                <a:lnTo>
                  <a:pt x="82" y="72"/>
                </a:lnTo>
                <a:lnTo>
                  <a:pt x="72" y="58"/>
                </a:lnTo>
                <a:lnTo>
                  <a:pt x="59" y="45"/>
                </a:lnTo>
                <a:lnTo>
                  <a:pt x="46" y="32"/>
                </a:lnTo>
                <a:lnTo>
                  <a:pt x="33" y="21"/>
                </a:lnTo>
                <a:lnTo>
                  <a:pt x="17" y="10"/>
                </a:lnTo>
                <a:lnTo>
                  <a:pt x="0" y="0"/>
                </a:lnTo>
                <a:lnTo>
                  <a:pt x="33" y="13"/>
                </a:lnTo>
                <a:lnTo>
                  <a:pt x="65" y="28"/>
                </a:lnTo>
                <a:lnTo>
                  <a:pt x="95" y="43"/>
                </a:lnTo>
                <a:lnTo>
                  <a:pt x="125" y="62"/>
                </a:lnTo>
                <a:lnTo>
                  <a:pt x="155" y="79"/>
                </a:lnTo>
                <a:lnTo>
                  <a:pt x="183" y="100"/>
                </a:lnTo>
                <a:lnTo>
                  <a:pt x="210" y="120"/>
                </a:lnTo>
                <a:lnTo>
                  <a:pt x="239" y="143"/>
                </a:lnTo>
                <a:lnTo>
                  <a:pt x="265" y="165"/>
                </a:lnTo>
                <a:lnTo>
                  <a:pt x="292" y="190"/>
                </a:lnTo>
                <a:lnTo>
                  <a:pt x="318" y="216"/>
                </a:lnTo>
                <a:lnTo>
                  <a:pt x="344" y="242"/>
                </a:lnTo>
                <a:lnTo>
                  <a:pt x="394" y="296"/>
                </a:lnTo>
                <a:lnTo>
                  <a:pt x="442" y="352"/>
                </a:lnTo>
                <a:lnTo>
                  <a:pt x="538" y="472"/>
                </a:lnTo>
                <a:lnTo>
                  <a:pt x="633" y="594"/>
                </a:lnTo>
                <a:lnTo>
                  <a:pt x="680" y="656"/>
                </a:lnTo>
                <a:lnTo>
                  <a:pt x="728" y="716"/>
                </a:lnTo>
                <a:lnTo>
                  <a:pt x="777" y="776"/>
                </a:lnTo>
                <a:lnTo>
                  <a:pt x="829" y="832"/>
                </a:lnTo>
                <a:lnTo>
                  <a:pt x="833" y="832"/>
                </a:lnTo>
                <a:lnTo>
                  <a:pt x="836" y="673"/>
                </a:lnTo>
                <a:lnTo>
                  <a:pt x="836" y="616"/>
                </a:lnTo>
                <a:lnTo>
                  <a:pt x="864" y="553"/>
                </a:lnTo>
                <a:lnTo>
                  <a:pt x="900" y="480"/>
                </a:lnTo>
                <a:lnTo>
                  <a:pt x="844" y="470"/>
                </a:lnTo>
                <a:lnTo>
                  <a:pt x="790" y="463"/>
                </a:lnTo>
                <a:lnTo>
                  <a:pt x="736" y="455"/>
                </a:lnTo>
                <a:lnTo>
                  <a:pt x="681" y="450"/>
                </a:lnTo>
                <a:lnTo>
                  <a:pt x="630" y="442"/>
                </a:lnTo>
                <a:lnTo>
                  <a:pt x="580" y="437"/>
                </a:lnTo>
                <a:lnTo>
                  <a:pt x="532" y="429"/>
                </a:lnTo>
                <a:lnTo>
                  <a:pt x="487" y="424"/>
                </a:lnTo>
                <a:lnTo>
                  <a:pt x="494" y="429"/>
                </a:lnTo>
                <a:lnTo>
                  <a:pt x="502" y="435"/>
                </a:lnTo>
                <a:lnTo>
                  <a:pt x="512" y="442"/>
                </a:lnTo>
                <a:lnTo>
                  <a:pt x="522" y="452"/>
                </a:lnTo>
                <a:lnTo>
                  <a:pt x="532" y="459"/>
                </a:lnTo>
                <a:lnTo>
                  <a:pt x="542" y="467"/>
                </a:lnTo>
                <a:lnTo>
                  <a:pt x="551" y="474"/>
                </a:lnTo>
                <a:lnTo>
                  <a:pt x="558" y="480"/>
                </a:lnTo>
                <a:lnTo>
                  <a:pt x="580" y="493"/>
                </a:lnTo>
                <a:lnTo>
                  <a:pt x="600" y="510"/>
                </a:lnTo>
                <a:lnTo>
                  <a:pt x="618" y="528"/>
                </a:lnTo>
                <a:lnTo>
                  <a:pt x="637" y="551"/>
                </a:lnTo>
                <a:lnTo>
                  <a:pt x="654" y="573"/>
                </a:lnTo>
                <a:lnTo>
                  <a:pt x="671" y="598"/>
                </a:lnTo>
                <a:lnTo>
                  <a:pt x="687" y="622"/>
                </a:lnTo>
                <a:lnTo>
                  <a:pt x="704" y="648"/>
                </a:lnTo>
                <a:lnTo>
                  <a:pt x="734" y="699"/>
                </a:lnTo>
                <a:lnTo>
                  <a:pt x="764" y="749"/>
                </a:lnTo>
                <a:lnTo>
                  <a:pt x="780" y="774"/>
                </a:lnTo>
                <a:lnTo>
                  <a:pt x="796" y="794"/>
                </a:lnTo>
                <a:lnTo>
                  <a:pt x="810" y="815"/>
                </a:lnTo>
                <a:lnTo>
                  <a:pt x="826" y="834"/>
                </a:lnTo>
                <a:lnTo>
                  <a:pt x="819" y="834"/>
                </a:lnTo>
                <a:lnTo>
                  <a:pt x="809" y="849"/>
                </a:lnTo>
                <a:lnTo>
                  <a:pt x="776" y="849"/>
                </a:lnTo>
                <a:lnTo>
                  <a:pt x="751" y="867"/>
                </a:lnTo>
                <a:lnTo>
                  <a:pt x="747" y="864"/>
                </a:lnTo>
                <a:lnTo>
                  <a:pt x="736" y="869"/>
                </a:lnTo>
                <a:lnTo>
                  <a:pt x="718" y="806"/>
                </a:lnTo>
                <a:lnTo>
                  <a:pt x="707" y="791"/>
                </a:lnTo>
                <a:lnTo>
                  <a:pt x="674" y="796"/>
                </a:lnTo>
                <a:lnTo>
                  <a:pt x="664" y="811"/>
                </a:lnTo>
                <a:lnTo>
                  <a:pt x="631" y="811"/>
                </a:lnTo>
                <a:lnTo>
                  <a:pt x="615" y="822"/>
                </a:lnTo>
                <a:close/>
              </a:path>
            </a:pathLst>
          </a:custGeom>
          <a:solidFill>
            <a:srgbClr val="74A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5" name="Freeform 170"/>
          <p:cNvSpPr>
            <a:spLocks/>
          </p:cNvSpPr>
          <p:nvPr/>
        </p:nvSpPr>
        <p:spPr bwMode="auto">
          <a:xfrm>
            <a:off x="517525" y="1828800"/>
            <a:ext cx="4511675" cy="2457450"/>
          </a:xfrm>
          <a:custGeom>
            <a:avLst/>
            <a:gdLst>
              <a:gd name="T0" fmla="*/ 2147483647 w 2574"/>
              <a:gd name="T1" fmla="*/ 2147483647 h 1700"/>
              <a:gd name="T2" fmla="*/ 2147483647 w 2574"/>
              <a:gd name="T3" fmla="*/ 2147483647 h 1700"/>
              <a:gd name="T4" fmla="*/ 2147483647 w 2574"/>
              <a:gd name="T5" fmla="*/ 2147483647 h 1700"/>
              <a:gd name="T6" fmla="*/ 2147483647 w 2574"/>
              <a:gd name="T7" fmla="*/ 2147483647 h 1700"/>
              <a:gd name="T8" fmla="*/ 2147483647 w 2574"/>
              <a:gd name="T9" fmla="*/ 2147483647 h 1700"/>
              <a:gd name="T10" fmla="*/ 2147483647 w 2574"/>
              <a:gd name="T11" fmla="*/ 2147483647 h 1700"/>
              <a:gd name="T12" fmla="*/ 2147483647 w 2574"/>
              <a:gd name="T13" fmla="*/ 2147483647 h 1700"/>
              <a:gd name="T14" fmla="*/ 2147483647 w 2574"/>
              <a:gd name="T15" fmla="*/ 2147483647 h 1700"/>
              <a:gd name="T16" fmla="*/ 2147483647 w 2574"/>
              <a:gd name="T17" fmla="*/ 2147483647 h 1700"/>
              <a:gd name="T18" fmla="*/ 2147483647 w 2574"/>
              <a:gd name="T19" fmla="*/ 2147483647 h 1700"/>
              <a:gd name="T20" fmla="*/ 2147483647 w 2574"/>
              <a:gd name="T21" fmla="*/ 2147483647 h 1700"/>
              <a:gd name="T22" fmla="*/ 2147483647 w 2574"/>
              <a:gd name="T23" fmla="*/ 2147483647 h 1700"/>
              <a:gd name="T24" fmla="*/ 2147483647 w 2574"/>
              <a:gd name="T25" fmla="*/ 2147483647 h 1700"/>
              <a:gd name="T26" fmla="*/ 2147483647 w 2574"/>
              <a:gd name="T27" fmla="*/ 2147483647 h 1700"/>
              <a:gd name="T28" fmla="*/ 2147483647 w 2574"/>
              <a:gd name="T29" fmla="*/ 2147483647 h 1700"/>
              <a:gd name="T30" fmla="*/ 2147483647 w 2574"/>
              <a:gd name="T31" fmla="*/ 2147483647 h 1700"/>
              <a:gd name="T32" fmla="*/ 2147483647 w 2574"/>
              <a:gd name="T33" fmla="*/ 2147483647 h 1700"/>
              <a:gd name="T34" fmla="*/ 2147483647 w 2574"/>
              <a:gd name="T35" fmla="*/ 2147483647 h 1700"/>
              <a:gd name="T36" fmla="*/ 2147483647 w 2574"/>
              <a:gd name="T37" fmla="*/ 2147483647 h 1700"/>
              <a:gd name="T38" fmla="*/ 2147483647 w 2574"/>
              <a:gd name="T39" fmla="*/ 2147483647 h 1700"/>
              <a:gd name="T40" fmla="*/ 2147483647 w 2574"/>
              <a:gd name="T41" fmla="*/ 2147483647 h 1700"/>
              <a:gd name="T42" fmla="*/ 2147483647 w 2574"/>
              <a:gd name="T43" fmla="*/ 2147483647 h 1700"/>
              <a:gd name="T44" fmla="*/ 2147483647 w 2574"/>
              <a:gd name="T45" fmla="*/ 2147483647 h 1700"/>
              <a:gd name="T46" fmla="*/ 2147483647 w 2574"/>
              <a:gd name="T47" fmla="*/ 2147483647 h 1700"/>
              <a:gd name="T48" fmla="*/ 2147483647 w 2574"/>
              <a:gd name="T49" fmla="*/ 2147483647 h 1700"/>
              <a:gd name="T50" fmla="*/ 2147483647 w 2574"/>
              <a:gd name="T51" fmla="*/ 2147483647 h 1700"/>
              <a:gd name="T52" fmla="*/ 2147483647 w 2574"/>
              <a:gd name="T53" fmla="*/ 2147483647 h 1700"/>
              <a:gd name="T54" fmla="*/ 2147483647 w 2574"/>
              <a:gd name="T55" fmla="*/ 2147483647 h 1700"/>
              <a:gd name="T56" fmla="*/ 2147483647 w 2574"/>
              <a:gd name="T57" fmla="*/ 2147483647 h 1700"/>
              <a:gd name="T58" fmla="*/ 2147483647 w 2574"/>
              <a:gd name="T59" fmla="*/ 2147483647 h 1700"/>
              <a:gd name="T60" fmla="*/ 2147483647 w 2574"/>
              <a:gd name="T61" fmla="*/ 2147483647 h 1700"/>
              <a:gd name="T62" fmla="*/ 2147483647 w 2574"/>
              <a:gd name="T63" fmla="*/ 2147483647 h 1700"/>
              <a:gd name="T64" fmla="*/ 2147483647 w 2574"/>
              <a:gd name="T65" fmla="*/ 2147483647 h 1700"/>
              <a:gd name="T66" fmla="*/ 2147483647 w 2574"/>
              <a:gd name="T67" fmla="*/ 2147483647 h 1700"/>
              <a:gd name="T68" fmla="*/ 2147483647 w 2574"/>
              <a:gd name="T69" fmla="*/ 2147483647 h 1700"/>
              <a:gd name="T70" fmla="*/ 2147483647 w 2574"/>
              <a:gd name="T71" fmla="*/ 2147483647 h 1700"/>
              <a:gd name="T72" fmla="*/ 2147483647 w 2574"/>
              <a:gd name="T73" fmla="*/ 2147483647 h 1700"/>
              <a:gd name="T74" fmla="*/ 2147483647 w 2574"/>
              <a:gd name="T75" fmla="*/ 2147483647 h 1700"/>
              <a:gd name="T76" fmla="*/ 2147483647 w 2574"/>
              <a:gd name="T77" fmla="*/ 2147483647 h 1700"/>
              <a:gd name="T78" fmla="*/ 2147483647 w 2574"/>
              <a:gd name="T79" fmla="*/ 2147483647 h 1700"/>
              <a:gd name="T80" fmla="*/ 2147483647 w 2574"/>
              <a:gd name="T81" fmla="*/ 2147483647 h 1700"/>
              <a:gd name="T82" fmla="*/ 2147483647 w 2574"/>
              <a:gd name="T83" fmla="*/ 2147483647 h 1700"/>
              <a:gd name="T84" fmla="*/ 2147483647 w 2574"/>
              <a:gd name="T85" fmla="*/ 2147483647 h 1700"/>
              <a:gd name="T86" fmla="*/ 2147483647 w 2574"/>
              <a:gd name="T87" fmla="*/ 2147483647 h 1700"/>
              <a:gd name="T88" fmla="*/ 2147483647 w 2574"/>
              <a:gd name="T89" fmla="*/ 2147483647 h 1700"/>
              <a:gd name="T90" fmla="*/ 2147483647 w 2574"/>
              <a:gd name="T91" fmla="*/ 2147483647 h 1700"/>
              <a:gd name="T92" fmla="*/ 2147483647 w 2574"/>
              <a:gd name="T93" fmla="*/ 2147483647 h 1700"/>
              <a:gd name="T94" fmla="*/ 2147483647 w 2574"/>
              <a:gd name="T95" fmla="*/ 2147483647 h 1700"/>
              <a:gd name="T96" fmla="*/ 2147483647 w 2574"/>
              <a:gd name="T97" fmla="*/ 2147483647 h 1700"/>
              <a:gd name="T98" fmla="*/ 2147483647 w 2574"/>
              <a:gd name="T99" fmla="*/ 2147483647 h 1700"/>
              <a:gd name="T100" fmla="*/ 2147483647 w 2574"/>
              <a:gd name="T101" fmla="*/ 2147483647 h 1700"/>
              <a:gd name="T102" fmla="*/ 2147483647 w 2574"/>
              <a:gd name="T103" fmla="*/ 2147483647 h 1700"/>
              <a:gd name="T104" fmla="*/ 2147483647 w 2574"/>
              <a:gd name="T105" fmla="*/ 2147483647 h 1700"/>
              <a:gd name="T106" fmla="*/ 2147483647 w 2574"/>
              <a:gd name="T107" fmla="*/ 2147483647 h 17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574" h="1700">
                <a:moveTo>
                  <a:pt x="0" y="21"/>
                </a:moveTo>
                <a:lnTo>
                  <a:pt x="46" y="13"/>
                </a:lnTo>
                <a:lnTo>
                  <a:pt x="91" y="8"/>
                </a:lnTo>
                <a:lnTo>
                  <a:pt x="136" y="4"/>
                </a:lnTo>
                <a:lnTo>
                  <a:pt x="182" y="2"/>
                </a:lnTo>
                <a:lnTo>
                  <a:pt x="228" y="0"/>
                </a:lnTo>
                <a:lnTo>
                  <a:pt x="274" y="0"/>
                </a:lnTo>
                <a:lnTo>
                  <a:pt x="320" y="2"/>
                </a:lnTo>
                <a:lnTo>
                  <a:pt x="364" y="2"/>
                </a:lnTo>
                <a:lnTo>
                  <a:pt x="378" y="41"/>
                </a:lnTo>
                <a:lnTo>
                  <a:pt x="390" y="82"/>
                </a:lnTo>
                <a:lnTo>
                  <a:pt x="401" y="124"/>
                </a:lnTo>
                <a:lnTo>
                  <a:pt x="415" y="163"/>
                </a:lnTo>
                <a:lnTo>
                  <a:pt x="423" y="184"/>
                </a:lnTo>
                <a:lnTo>
                  <a:pt x="431" y="200"/>
                </a:lnTo>
                <a:lnTo>
                  <a:pt x="440" y="217"/>
                </a:lnTo>
                <a:lnTo>
                  <a:pt x="451" y="234"/>
                </a:lnTo>
                <a:lnTo>
                  <a:pt x="463" y="247"/>
                </a:lnTo>
                <a:lnTo>
                  <a:pt x="477" y="260"/>
                </a:lnTo>
                <a:lnTo>
                  <a:pt x="491" y="270"/>
                </a:lnTo>
                <a:lnTo>
                  <a:pt x="508" y="279"/>
                </a:lnTo>
                <a:lnTo>
                  <a:pt x="524" y="268"/>
                </a:lnTo>
                <a:lnTo>
                  <a:pt x="540" y="253"/>
                </a:lnTo>
                <a:lnTo>
                  <a:pt x="557" y="238"/>
                </a:lnTo>
                <a:lnTo>
                  <a:pt x="574" y="219"/>
                </a:lnTo>
                <a:lnTo>
                  <a:pt x="590" y="199"/>
                </a:lnTo>
                <a:lnTo>
                  <a:pt x="603" y="180"/>
                </a:lnTo>
                <a:lnTo>
                  <a:pt x="616" y="159"/>
                </a:lnTo>
                <a:lnTo>
                  <a:pt x="624" y="140"/>
                </a:lnTo>
                <a:lnTo>
                  <a:pt x="663" y="142"/>
                </a:lnTo>
                <a:lnTo>
                  <a:pt x="700" y="146"/>
                </a:lnTo>
                <a:lnTo>
                  <a:pt x="734" y="154"/>
                </a:lnTo>
                <a:lnTo>
                  <a:pt x="766" y="163"/>
                </a:lnTo>
                <a:lnTo>
                  <a:pt x="796" y="176"/>
                </a:lnTo>
                <a:lnTo>
                  <a:pt x="823" y="189"/>
                </a:lnTo>
                <a:lnTo>
                  <a:pt x="847" y="206"/>
                </a:lnTo>
                <a:lnTo>
                  <a:pt x="870" y="227"/>
                </a:lnTo>
                <a:lnTo>
                  <a:pt x="892" y="247"/>
                </a:lnTo>
                <a:lnTo>
                  <a:pt x="912" y="270"/>
                </a:lnTo>
                <a:lnTo>
                  <a:pt x="929" y="294"/>
                </a:lnTo>
                <a:lnTo>
                  <a:pt x="946" y="320"/>
                </a:lnTo>
                <a:lnTo>
                  <a:pt x="962" y="348"/>
                </a:lnTo>
                <a:lnTo>
                  <a:pt x="975" y="378"/>
                </a:lnTo>
                <a:lnTo>
                  <a:pt x="988" y="408"/>
                </a:lnTo>
                <a:lnTo>
                  <a:pt x="1001" y="440"/>
                </a:lnTo>
                <a:lnTo>
                  <a:pt x="1011" y="472"/>
                </a:lnTo>
                <a:lnTo>
                  <a:pt x="1021" y="506"/>
                </a:lnTo>
                <a:lnTo>
                  <a:pt x="1031" y="539"/>
                </a:lnTo>
                <a:lnTo>
                  <a:pt x="1039" y="573"/>
                </a:lnTo>
                <a:lnTo>
                  <a:pt x="1055" y="644"/>
                </a:lnTo>
                <a:lnTo>
                  <a:pt x="1071" y="714"/>
                </a:lnTo>
                <a:lnTo>
                  <a:pt x="1086" y="785"/>
                </a:lnTo>
                <a:lnTo>
                  <a:pt x="1104" y="854"/>
                </a:lnTo>
                <a:lnTo>
                  <a:pt x="1114" y="888"/>
                </a:lnTo>
                <a:lnTo>
                  <a:pt x="1122" y="921"/>
                </a:lnTo>
                <a:lnTo>
                  <a:pt x="1134" y="953"/>
                </a:lnTo>
                <a:lnTo>
                  <a:pt x="1144" y="985"/>
                </a:lnTo>
                <a:lnTo>
                  <a:pt x="1149" y="978"/>
                </a:lnTo>
                <a:lnTo>
                  <a:pt x="1158" y="968"/>
                </a:lnTo>
                <a:lnTo>
                  <a:pt x="1166" y="955"/>
                </a:lnTo>
                <a:lnTo>
                  <a:pt x="1176" y="940"/>
                </a:lnTo>
                <a:lnTo>
                  <a:pt x="1187" y="927"/>
                </a:lnTo>
                <a:lnTo>
                  <a:pt x="1194" y="914"/>
                </a:lnTo>
                <a:lnTo>
                  <a:pt x="1199" y="903"/>
                </a:lnTo>
                <a:lnTo>
                  <a:pt x="1202" y="897"/>
                </a:lnTo>
                <a:lnTo>
                  <a:pt x="1225" y="897"/>
                </a:lnTo>
                <a:lnTo>
                  <a:pt x="1249" y="903"/>
                </a:lnTo>
                <a:lnTo>
                  <a:pt x="1275" y="908"/>
                </a:lnTo>
                <a:lnTo>
                  <a:pt x="1301" y="918"/>
                </a:lnTo>
                <a:lnTo>
                  <a:pt x="1330" y="929"/>
                </a:lnTo>
                <a:lnTo>
                  <a:pt x="1357" y="942"/>
                </a:lnTo>
                <a:lnTo>
                  <a:pt x="1385" y="957"/>
                </a:lnTo>
                <a:lnTo>
                  <a:pt x="1414" y="972"/>
                </a:lnTo>
                <a:lnTo>
                  <a:pt x="1441" y="989"/>
                </a:lnTo>
                <a:lnTo>
                  <a:pt x="1468" y="1008"/>
                </a:lnTo>
                <a:lnTo>
                  <a:pt x="1494" y="1026"/>
                </a:lnTo>
                <a:lnTo>
                  <a:pt x="1518" y="1045"/>
                </a:lnTo>
                <a:lnTo>
                  <a:pt x="1541" y="1066"/>
                </a:lnTo>
                <a:lnTo>
                  <a:pt x="1563" y="1084"/>
                </a:lnTo>
                <a:lnTo>
                  <a:pt x="1581" y="1105"/>
                </a:lnTo>
                <a:lnTo>
                  <a:pt x="1597" y="1124"/>
                </a:lnTo>
                <a:lnTo>
                  <a:pt x="1617" y="1148"/>
                </a:lnTo>
                <a:lnTo>
                  <a:pt x="1639" y="1170"/>
                </a:lnTo>
                <a:lnTo>
                  <a:pt x="1662" y="1189"/>
                </a:lnTo>
                <a:lnTo>
                  <a:pt x="1684" y="1208"/>
                </a:lnTo>
                <a:lnTo>
                  <a:pt x="1709" y="1223"/>
                </a:lnTo>
                <a:lnTo>
                  <a:pt x="1734" y="1236"/>
                </a:lnTo>
                <a:lnTo>
                  <a:pt x="1760" y="1247"/>
                </a:lnTo>
                <a:lnTo>
                  <a:pt x="1786" y="1257"/>
                </a:lnTo>
                <a:lnTo>
                  <a:pt x="1813" y="1266"/>
                </a:lnTo>
                <a:lnTo>
                  <a:pt x="1842" y="1272"/>
                </a:lnTo>
                <a:lnTo>
                  <a:pt x="1869" y="1277"/>
                </a:lnTo>
                <a:lnTo>
                  <a:pt x="1898" y="1281"/>
                </a:lnTo>
                <a:lnTo>
                  <a:pt x="1956" y="1287"/>
                </a:lnTo>
                <a:lnTo>
                  <a:pt x="2016" y="1287"/>
                </a:lnTo>
                <a:lnTo>
                  <a:pt x="2135" y="1285"/>
                </a:lnTo>
                <a:lnTo>
                  <a:pt x="2252" y="1279"/>
                </a:lnTo>
                <a:lnTo>
                  <a:pt x="2308" y="1279"/>
                </a:lnTo>
                <a:lnTo>
                  <a:pt x="2363" y="1283"/>
                </a:lnTo>
                <a:lnTo>
                  <a:pt x="2390" y="1285"/>
                </a:lnTo>
                <a:lnTo>
                  <a:pt x="2415" y="1288"/>
                </a:lnTo>
                <a:lnTo>
                  <a:pt x="2440" y="1294"/>
                </a:lnTo>
                <a:lnTo>
                  <a:pt x="2464" y="1300"/>
                </a:lnTo>
                <a:lnTo>
                  <a:pt x="2474" y="1333"/>
                </a:lnTo>
                <a:lnTo>
                  <a:pt x="2487" y="1371"/>
                </a:lnTo>
                <a:lnTo>
                  <a:pt x="2501" y="1416"/>
                </a:lnTo>
                <a:lnTo>
                  <a:pt x="2517" y="1464"/>
                </a:lnTo>
                <a:lnTo>
                  <a:pt x="2533" y="1513"/>
                </a:lnTo>
                <a:lnTo>
                  <a:pt x="2549" y="1564"/>
                </a:lnTo>
                <a:lnTo>
                  <a:pt x="2563" y="1612"/>
                </a:lnTo>
                <a:lnTo>
                  <a:pt x="2574" y="1659"/>
                </a:lnTo>
                <a:lnTo>
                  <a:pt x="2561" y="1669"/>
                </a:lnTo>
                <a:lnTo>
                  <a:pt x="2521" y="1659"/>
                </a:lnTo>
                <a:lnTo>
                  <a:pt x="2491" y="1663"/>
                </a:lnTo>
                <a:lnTo>
                  <a:pt x="2451" y="1693"/>
                </a:lnTo>
                <a:lnTo>
                  <a:pt x="2378" y="1700"/>
                </a:lnTo>
                <a:lnTo>
                  <a:pt x="2355" y="1682"/>
                </a:lnTo>
                <a:lnTo>
                  <a:pt x="2335" y="1661"/>
                </a:lnTo>
                <a:lnTo>
                  <a:pt x="2315" y="1637"/>
                </a:lnTo>
                <a:lnTo>
                  <a:pt x="2298" y="1609"/>
                </a:lnTo>
                <a:lnTo>
                  <a:pt x="2281" y="1579"/>
                </a:lnTo>
                <a:lnTo>
                  <a:pt x="2264" y="1543"/>
                </a:lnTo>
                <a:lnTo>
                  <a:pt x="2248" y="1506"/>
                </a:lnTo>
                <a:lnTo>
                  <a:pt x="2232" y="1464"/>
                </a:lnTo>
                <a:lnTo>
                  <a:pt x="2228" y="1463"/>
                </a:lnTo>
                <a:lnTo>
                  <a:pt x="2222" y="1457"/>
                </a:lnTo>
                <a:lnTo>
                  <a:pt x="2215" y="1451"/>
                </a:lnTo>
                <a:lnTo>
                  <a:pt x="2208" y="1446"/>
                </a:lnTo>
                <a:lnTo>
                  <a:pt x="2201" y="1438"/>
                </a:lnTo>
                <a:lnTo>
                  <a:pt x="2195" y="1433"/>
                </a:lnTo>
                <a:lnTo>
                  <a:pt x="2189" y="1427"/>
                </a:lnTo>
                <a:lnTo>
                  <a:pt x="2184" y="1425"/>
                </a:lnTo>
                <a:lnTo>
                  <a:pt x="2118" y="1442"/>
                </a:lnTo>
                <a:lnTo>
                  <a:pt x="2056" y="1455"/>
                </a:lnTo>
                <a:lnTo>
                  <a:pt x="2001" y="1464"/>
                </a:lnTo>
                <a:lnTo>
                  <a:pt x="1949" y="1472"/>
                </a:lnTo>
                <a:lnTo>
                  <a:pt x="1902" y="1476"/>
                </a:lnTo>
                <a:lnTo>
                  <a:pt x="1859" y="1478"/>
                </a:lnTo>
                <a:lnTo>
                  <a:pt x="1837" y="1476"/>
                </a:lnTo>
                <a:lnTo>
                  <a:pt x="1817" y="1474"/>
                </a:lnTo>
                <a:lnTo>
                  <a:pt x="1797" y="1470"/>
                </a:lnTo>
                <a:lnTo>
                  <a:pt x="1777" y="1464"/>
                </a:lnTo>
                <a:lnTo>
                  <a:pt x="1759" y="1459"/>
                </a:lnTo>
                <a:lnTo>
                  <a:pt x="1739" y="1453"/>
                </a:lnTo>
                <a:lnTo>
                  <a:pt x="1720" y="1446"/>
                </a:lnTo>
                <a:lnTo>
                  <a:pt x="1702" y="1436"/>
                </a:lnTo>
                <a:lnTo>
                  <a:pt x="1682" y="1425"/>
                </a:lnTo>
                <a:lnTo>
                  <a:pt x="1663" y="1414"/>
                </a:lnTo>
                <a:lnTo>
                  <a:pt x="1643" y="1401"/>
                </a:lnTo>
                <a:lnTo>
                  <a:pt x="1624" y="1386"/>
                </a:lnTo>
                <a:lnTo>
                  <a:pt x="1583" y="1352"/>
                </a:lnTo>
                <a:lnTo>
                  <a:pt x="1540" y="1311"/>
                </a:lnTo>
                <a:lnTo>
                  <a:pt x="1493" y="1264"/>
                </a:lnTo>
                <a:lnTo>
                  <a:pt x="1443" y="1212"/>
                </a:lnTo>
                <a:lnTo>
                  <a:pt x="1443" y="1199"/>
                </a:lnTo>
                <a:lnTo>
                  <a:pt x="1435" y="1200"/>
                </a:lnTo>
                <a:lnTo>
                  <a:pt x="1430" y="1204"/>
                </a:lnTo>
                <a:lnTo>
                  <a:pt x="1424" y="1210"/>
                </a:lnTo>
                <a:lnTo>
                  <a:pt x="1420" y="1217"/>
                </a:lnTo>
                <a:lnTo>
                  <a:pt x="1411" y="1236"/>
                </a:lnTo>
                <a:lnTo>
                  <a:pt x="1404" y="1258"/>
                </a:lnTo>
                <a:lnTo>
                  <a:pt x="1400" y="1283"/>
                </a:lnTo>
                <a:lnTo>
                  <a:pt x="1397" y="1305"/>
                </a:lnTo>
                <a:lnTo>
                  <a:pt x="1395" y="1324"/>
                </a:lnTo>
                <a:lnTo>
                  <a:pt x="1394" y="1337"/>
                </a:lnTo>
                <a:lnTo>
                  <a:pt x="1361" y="1337"/>
                </a:lnTo>
                <a:lnTo>
                  <a:pt x="1332" y="1333"/>
                </a:lnTo>
                <a:lnTo>
                  <a:pt x="1308" y="1330"/>
                </a:lnTo>
                <a:lnTo>
                  <a:pt x="1288" y="1324"/>
                </a:lnTo>
                <a:lnTo>
                  <a:pt x="1254" y="1313"/>
                </a:lnTo>
                <a:lnTo>
                  <a:pt x="1224" y="1303"/>
                </a:lnTo>
                <a:lnTo>
                  <a:pt x="1209" y="1300"/>
                </a:lnTo>
                <a:lnTo>
                  <a:pt x="1194" y="1300"/>
                </a:lnTo>
                <a:lnTo>
                  <a:pt x="1176" y="1302"/>
                </a:lnTo>
                <a:lnTo>
                  <a:pt x="1156" y="1305"/>
                </a:lnTo>
                <a:lnTo>
                  <a:pt x="1134" y="1315"/>
                </a:lnTo>
                <a:lnTo>
                  <a:pt x="1106" y="1326"/>
                </a:lnTo>
                <a:lnTo>
                  <a:pt x="1075" y="1343"/>
                </a:lnTo>
                <a:lnTo>
                  <a:pt x="1038" y="1363"/>
                </a:lnTo>
                <a:lnTo>
                  <a:pt x="1032" y="1365"/>
                </a:lnTo>
                <a:lnTo>
                  <a:pt x="1026" y="1367"/>
                </a:lnTo>
                <a:lnTo>
                  <a:pt x="1021" y="1367"/>
                </a:lnTo>
                <a:lnTo>
                  <a:pt x="1015" y="1367"/>
                </a:lnTo>
                <a:lnTo>
                  <a:pt x="1003" y="1363"/>
                </a:lnTo>
                <a:lnTo>
                  <a:pt x="993" y="1354"/>
                </a:lnTo>
                <a:lnTo>
                  <a:pt x="982" y="1341"/>
                </a:lnTo>
                <a:lnTo>
                  <a:pt x="972" y="1324"/>
                </a:lnTo>
                <a:lnTo>
                  <a:pt x="960" y="1305"/>
                </a:lnTo>
                <a:lnTo>
                  <a:pt x="950" y="1281"/>
                </a:lnTo>
                <a:lnTo>
                  <a:pt x="940" y="1257"/>
                </a:lnTo>
                <a:lnTo>
                  <a:pt x="932" y="1228"/>
                </a:lnTo>
                <a:lnTo>
                  <a:pt x="922" y="1199"/>
                </a:lnTo>
                <a:lnTo>
                  <a:pt x="913" y="1167"/>
                </a:lnTo>
                <a:lnTo>
                  <a:pt x="896" y="1097"/>
                </a:lnTo>
                <a:lnTo>
                  <a:pt x="879" y="1026"/>
                </a:lnTo>
                <a:lnTo>
                  <a:pt x="865" y="951"/>
                </a:lnTo>
                <a:lnTo>
                  <a:pt x="852" y="880"/>
                </a:lnTo>
                <a:lnTo>
                  <a:pt x="840" y="809"/>
                </a:lnTo>
                <a:lnTo>
                  <a:pt x="830" y="745"/>
                </a:lnTo>
                <a:lnTo>
                  <a:pt x="815" y="644"/>
                </a:lnTo>
                <a:lnTo>
                  <a:pt x="807" y="594"/>
                </a:lnTo>
                <a:lnTo>
                  <a:pt x="787" y="581"/>
                </a:lnTo>
                <a:lnTo>
                  <a:pt x="770" y="569"/>
                </a:lnTo>
                <a:lnTo>
                  <a:pt x="756" y="558"/>
                </a:lnTo>
                <a:lnTo>
                  <a:pt x="742" y="545"/>
                </a:lnTo>
                <a:lnTo>
                  <a:pt x="730" y="532"/>
                </a:lnTo>
                <a:lnTo>
                  <a:pt x="717" y="515"/>
                </a:lnTo>
                <a:lnTo>
                  <a:pt x="706" y="493"/>
                </a:lnTo>
                <a:lnTo>
                  <a:pt x="691" y="468"/>
                </a:lnTo>
                <a:lnTo>
                  <a:pt x="686" y="513"/>
                </a:lnTo>
                <a:lnTo>
                  <a:pt x="681" y="562"/>
                </a:lnTo>
                <a:lnTo>
                  <a:pt x="680" y="612"/>
                </a:lnTo>
                <a:lnTo>
                  <a:pt x="680" y="663"/>
                </a:lnTo>
                <a:lnTo>
                  <a:pt x="681" y="715"/>
                </a:lnTo>
                <a:lnTo>
                  <a:pt x="684" y="770"/>
                </a:lnTo>
                <a:lnTo>
                  <a:pt x="687" y="824"/>
                </a:lnTo>
                <a:lnTo>
                  <a:pt x="691" y="878"/>
                </a:lnTo>
                <a:lnTo>
                  <a:pt x="702" y="985"/>
                </a:lnTo>
                <a:lnTo>
                  <a:pt x="710" y="1092"/>
                </a:lnTo>
                <a:lnTo>
                  <a:pt x="714" y="1142"/>
                </a:lnTo>
                <a:lnTo>
                  <a:pt x="717" y="1193"/>
                </a:lnTo>
                <a:lnTo>
                  <a:pt x="720" y="1242"/>
                </a:lnTo>
                <a:lnTo>
                  <a:pt x="720" y="1287"/>
                </a:lnTo>
                <a:lnTo>
                  <a:pt x="712" y="1300"/>
                </a:lnTo>
                <a:lnTo>
                  <a:pt x="696" y="1279"/>
                </a:lnTo>
                <a:lnTo>
                  <a:pt x="681" y="1257"/>
                </a:lnTo>
                <a:lnTo>
                  <a:pt x="667" y="1234"/>
                </a:lnTo>
                <a:lnTo>
                  <a:pt x="654" y="1210"/>
                </a:lnTo>
                <a:lnTo>
                  <a:pt x="630" y="1157"/>
                </a:lnTo>
                <a:lnTo>
                  <a:pt x="607" y="1103"/>
                </a:lnTo>
                <a:lnTo>
                  <a:pt x="586" y="1045"/>
                </a:lnTo>
                <a:lnTo>
                  <a:pt x="564" y="985"/>
                </a:lnTo>
                <a:lnTo>
                  <a:pt x="546" y="923"/>
                </a:lnTo>
                <a:lnTo>
                  <a:pt x="527" y="861"/>
                </a:lnTo>
                <a:lnTo>
                  <a:pt x="490" y="736"/>
                </a:lnTo>
                <a:lnTo>
                  <a:pt x="453" y="616"/>
                </a:lnTo>
                <a:lnTo>
                  <a:pt x="433" y="558"/>
                </a:lnTo>
                <a:lnTo>
                  <a:pt x="411" y="504"/>
                </a:lnTo>
                <a:lnTo>
                  <a:pt x="388" y="451"/>
                </a:lnTo>
                <a:lnTo>
                  <a:pt x="364" y="405"/>
                </a:lnTo>
                <a:lnTo>
                  <a:pt x="355" y="695"/>
                </a:lnTo>
                <a:lnTo>
                  <a:pt x="348" y="695"/>
                </a:lnTo>
                <a:lnTo>
                  <a:pt x="341" y="691"/>
                </a:lnTo>
                <a:lnTo>
                  <a:pt x="335" y="687"/>
                </a:lnTo>
                <a:lnTo>
                  <a:pt x="331" y="682"/>
                </a:lnTo>
                <a:lnTo>
                  <a:pt x="327" y="674"/>
                </a:lnTo>
                <a:lnTo>
                  <a:pt x="322" y="667"/>
                </a:lnTo>
                <a:lnTo>
                  <a:pt x="318" y="657"/>
                </a:lnTo>
                <a:lnTo>
                  <a:pt x="315" y="646"/>
                </a:lnTo>
                <a:lnTo>
                  <a:pt x="309" y="622"/>
                </a:lnTo>
                <a:lnTo>
                  <a:pt x="307" y="596"/>
                </a:lnTo>
                <a:lnTo>
                  <a:pt x="302" y="566"/>
                </a:lnTo>
                <a:lnTo>
                  <a:pt x="301" y="536"/>
                </a:lnTo>
                <a:lnTo>
                  <a:pt x="297" y="472"/>
                </a:lnTo>
                <a:lnTo>
                  <a:pt x="291" y="412"/>
                </a:lnTo>
                <a:lnTo>
                  <a:pt x="287" y="386"/>
                </a:lnTo>
                <a:lnTo>
                  <a:pt x="282" y="363"/>
                </a:lnTo>
                <a:lnTo>
                  <a:pt x="279" y="352"/>
                </a:lnTo>
                <a:lnTo>
                  <a:pt x="277" y="343"/>
                </a:lnTo>
                <a:lnTo>
                  <a:pt x="272" y="335"/>
                </a:lnTo>
                <a:lnTo>
                  <a:pt x="268" y="330"/>
                </a:lnTo>
                <a:lnTo>
                  <a:pt x="254" y="309"/>
                </a:lnTo>
                <a:lnTo>
                  <a:pt x="238" y="294"/>
                </a:lnTo>
                <a:lnTo>
                  <a:pt x="222" y="279"/>
                </a:lnTo>
                <a:lnTo>
                  <a:pt x="206" y="268"/>
                </a:lnTo>
                <a:lnTo>
                  <a:pt x="191" y="258"/>
                </a:lnTo>
                <a:lnTo>
                  <a:pt x="174" y="251"/>
                </a:lnTo>
                <a:lnTo>
                  <a:pt x="158" y="245"/>
                </a:lnTo>
                <a:lnTo>
                  <a:pt x="141" y="242"/>
                </a:lnTo>
                <a:lnTo>
                  <a:pt x="106" y="236"/>
                </a:lnTo>
                <a:lnTo>
                  <a:pt x="72" y="234"/>
                </a:lnTo>
                <a:lnTo>
                  <a:pt x="36" y="234"/>
                </a:lnTo>
                <a:lnTo>
                  <a:pt x="0" y="234"/>
                </a:lnTo>
                <a:lnTo>
                  <a:pt x="0" y="21"/>
                </a:lnTo>
                <a:close/>
              </a:path>
            </a:pathLst>
          </a:custGeom>
          <a:solidFill>
            <a:srgbClr val="74A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6" name="Freeform 171"/>
          <p:cNvSpPr>
            <a:spLocks noEditPoints="1"/>
          </p:cNvSpPr>
          <p:nvPr/>
        </p:nvSpPr>
        <p:spPr bwMode="auto">
          <a:xfrm>
            <a:off x="609600" y="2362200"/>
            <a:ext cx="4459288" cy="1876425"/>
          </a:xfrm>
          <a:custGeom>
            <a:avLst/>
            <a:gdLst>
              <a:gd name="T0" fmla="*/ 2147483647 w 2617"/>
              <a:gd name="T1" fmla="*/ 2147483647 h 1462"/>
              <a:gd name="T2" fmla="*/ 2147483647 w 2617"/>
              <a:gd name="T3" fmla="*/ 2147483647 h 1462"/>
              <a:gd name="T4" fmla="*/ 2147483647 w 2617"/>
              <a:gd name="T5" fmla="*/ 2147483647 h 1462"/>
              <a:gd name="T6" fmla="*/ 2147483647 w 2617"/>
              <a:gd name="T7" fmla="*/ 2147483647 h 1462"/>
              <a:gd name="T8" fmla="*/ 2147483647 w 2617"/>
              <a:gd name="T9" fmla="*/ 2147483647 h 1462"/>
              <a:gd name="T10" fmla="*/ 2147483647 w 2617"/>
              <a:gd name="T11" fmla="*/ 2147483647 h 1462"/>
              <a:gd name="T12" fmla="*/ 2147483647 w 2617"/>
              <a:gd name="T13" fmla="*/ 2147483647 h 1462"/>
              <a:gd name="T14" fmla="*/ 2147483647 w 2617"/>
              <a:gd name="T15" fmla="*/ 2147483647 h 1462"/>
              <a:gd name="T16" fmla="*/ 2147483647 w 2617"/>
              <a:gd name="T17" fmla="*/ 2147483647 h 1462"/>
              <a:gd name="T18" fmla="*/ 2147483647 w 2617"/>
              <a:gd name="T19" fmla="*/ 2147483647 h 1462"/>
              <a:gd name="T20" fmla="*/ 2147483647 w 2617"/>
              <a:gd name="T21" fmla="*/ 2147483647 h 1462"/>
              <a:gd name="T22" fmla="*/ 2147483647 w 2617"/>
              <a:gd name="T23" fmla="*/ 2147483647 h 1462"/>
              <a:gd name="T24" fmla="*/ 2147483647 w 2617"/>
              <a:gd name="T25" fmla="*/ 2147483647 h 1462"/>
              <a:gd name="T26" fmla="*/ 2147483647 w 2617"/>
              <a:gd name="T27" fmla="*/ 2147483647 h 1462"/>
              <a:gd name="T28" fmla="*/ 2147483647 w 2617"/>
              <a:gd name="T29" fmla="*/ 2147483647 h 1462"/>
              <a:gd name="T30" fmla="*/ 2147483647 w 2617"/>
              <a:gd name="T31" fmla="*/ 2147483647 h 1462"/>
              <a:gd name="T32" fmla="*/ 2147483647 w 2617"/>
              <a:gd name="T33" fmla="*/ 2147483647 h 1462"/>
              <a:gd name="T34" fmla="*/ 2147483647 w 2617"/>
              <a:gd name="T35" fmla="*/ 2147483647 h 1462"/>
              <a:gd name="T36" fmla="*/ 2147483647 w 2617"/>
              <a:gd name="T37" fmla="*/ 2147483647 h 1462"/>
              <a:gd name="T38" fmla="*/ 2147483647 w 2617"/>
              <a:gd name="T39" fmla="*/ 2147483647 h 1462"/>
              <a:gd name="T40" fmla="*/ 2147483647 w 2617"/>
              <a:gd name="T41" fmla="*/ 2147483647 h 1462"/>
              <a:gd name="T42" fmla="*/ 2147483647 w 2617"/>
              <a:gd name="T43" fmla="*/ 2147483647 h 1462"/>
              <a:gd name="T44" fmla="*/ 2147483647 w 2617"/>
              <a:gd name="T45" fmla="*/ 2147483647 h 1462"/>
              <a:gd name="T46" fmla="*/ 2147483647 w 2617"/>
              <a:gd name="T47" fmla="*/ 2147483647 h 1462"/>
              <a:gd name="T48" fmla="*/ 2147483647 w 2617"/>
              <a:gd name="T49" fmla="*/ 2147483647 h 1462"/>
              <a:gd name="T50" fmla="*/ 2147483647 w 2617"/>
              <a:gd name="T51" fmla="*/ 2147483647 h 1462"/>
              <a:gd name="T52" fmla="*/ 2147483647 w 2617"/>
              <a:gd name="T53" fmla="*/ 2147483647 h 1462"/>
              <a:gd name="T54" fmla="*/ 2147483647 w 2617"/>
              <a:gd name="T55" fmla="*/ 2147483647 h 1462"/>
              <a:gd name="T56" fmla="*/ 2147483647 w 2617"/>
              <a:gd name="T57" fmla="*/ 2147483647 h 1462"/>
              <a:gd name="T58" fmla="*/ 2147483647 w 2617"/>
              <a:gd name="T59" fmla="*/ 2147483647 h 1462"/>
              <a:gd name="T60" fmla="*/ 2147483647 w 2617"/>
              <a:gd name="T61" fmla="*/ 2147483647 h 1462"/>
              <a:gd name="T62" fmla="*/ 2147483647 w 2617"/>
              <a:gd name="T63" fmla="*/ 2147483647 h 1462"/>
              <a:gd name="T64" fmla="*/ 2147483647 w 2617"/>
              <a:gd name="T65" fmla="*/ 2147483647 h 1462"/>
              <a:gd name="T66" fmla="*/ 2147483647 w 2617"/>
              <a:gd name="T67" fmla="*/ 2147483647 h 1462"/>
              <a:gd name="T68" fmla="*/ 2147483647 w 2617"/>
              <a:gd name="T69" fmla="*/ 2147483647 h 1462"/>
              <a:gd name="T70" fmla="*/ 2147483647 w 2617"/>
              <a:gd name="T71" fmla="*/ 2147483647 h 1462"/>
              <a:gd name="T72" fmla="*/ 2147483647 w 2617"/>
              <a:gd name="T73" fmla="*/ 2147483647 h 1462"/>
              <a:gd name="T74" fmla="*/ 2147483647 w 2617"/>
              <a:gd name="T75" fmla="*/ 2147483647 h 1462"/>
              <a:gd name="T76" fmla="*/ 2147483647 w 2617"/>
              <a:gd name="T77" fmla="*/ 2147483647 h 1462"/>
              <a:gd name="T78" fmla="*/ 2147483647 w 2617"/>
              <a:gd name="T79" fmla="*/ 2147483647 h 1462"/>
              <a:gd name="T80" fmla="*/ 2147483647 w 2617"/>
              <a:gd name="T81" fmla="*/ 2147483647 h 1462"/>
              <a:gd name="T82" fmla="*/ 2147483647 w 2617"/>
              <a:gd name="T83" fmla="*/ 2147483647 h 1462"/>
              <a:gd name="T84" fmla="*/ 2147483647 w 2617"/>
              <a:gd name="T85" fmla="*/ 2147483647 h 1462"/>
              <a:gd name="T86" fmla="*/ 2147483647 w 2617"/>
              <a:gd name="T87" fmla="*/ 2147483647 h 1462"/>
              <a:gd name="T88" fmla="*/ 2147483647 w 2617"/>
              <a:gd name="T89" fmla="*/ 2147483647 h 1462"/>
              <a:gd name="T90" fmla="*/ 2147483647 w 2617"/>
              <a:gd name="T91" fmla="*/ 2147483647 h 1462"/>
              <a:gd name="T92" fmla="*/ 2147483647 w 2617"/>
              <a:gd name="T93" fmla="*/ 2147483647 h 1462"/>
              <a:gd name="T94" fmla="*/ 2147483647 w 2617"/>
              <a:gd name="T95" fmla="*/ 2147483647 h 1462"/>
              <a:gd name="T96" fmla="*/ 2147483647 w 2617"/>
              <a:gd name="T97" fmla="*/ 2147483647 h 1462"/>
              <a:gd name="T98" fmla="*/ 2147483647 w 2617"/>
              <a:gd name="T99" fmla="*/ 2147483647 h 1462"/>
              <a:gd name="T100" fmla="*/ 2147483647 w 2617"/>
              <a:gd name="T101" fmla="*/ 2147483647 h 1462"/>
              <a:gd name="T102" fmla="*/ 2147483647 w 2617"/>
              <a:gd name="T103" fmla="*/ 2147483647 h 1462"/>
              <a:gd name="T104" fmla="*/ 2147483647 w 2617"/>
              <a:gd name="T105" fmla="*/ 2147483647 h 1462"/>
              <a:gd name="T106" fmla="*/ 2147483647 w 2617"/>
              <a:gd name="T107" fmla="*/ 2147483647 h 1462"/>
              <a:gd name="T108" fmla="*/ 2147483647 w 2617"/>
              <a:gd name="T109" fmla="*/ 2147483647 h 1462"/>
              <a:gd name="T110" fmla="*/ 2147483647 w 2617"/>
              <a:gd name="T111" fmla="*/ 2147483647 h 1462"/>
              <a:gd name="T112" fmla="*/ 2147483647 w 2617"/>
              <a:gd name="T113" fmla="*/ 2147483647 h 1462"/>
              <a:gd name="T114" fmla="*/ 2147483647 w 2617"/>
              <a:gd name="T115" fmla="*/ 2147483647 h 1462"/>
              <a:gd name="T116" fmla="*/ 2147483647 w 2617"/>
              <a:gd name="T117" fmla="*/ 2147483647 h 1462"/>
              <a:gd name="T118" fmla="*/ 2147483647 w 2617"/>
              <a:gd name="T119" fmla="*/ 2147483647 h 1462"/>
              <a:gd name="T120" fmla="*/ 2147483647 w 2617"/>
              <a:gd name="T121" fmla="*/ 2147483647 h 1462"/>
              <a:gd name="T122" fmla="*/ 2147483647 w 2617"/>
              <a:gd name="T123" fmla="*/ 2147483647 h 14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17" h="1462">
                <a:moveTo>
                  <a:pt x="0" y="331"/>
                </a:moveTo>
                <a:lnTo>
                  <a:pt x="18" y="311"/>
                </a:lnTo>
                <a:lnTo>
                  <a:pt x="35" y="294"/>
                </a:lnTo>
                <a:lnTo>
                  <a:pt x="55" y="277"/>
                </a:lnTo>
                <a:lnTo>
                  <a:pt x="75" y="266"/>
                </a:lnTo>
                <a:lnTo>
                  <a:pt x="86" y="262"/>
                </a:lnTo>
                <a:lnTo>
                  <a:pt x="98" y="258"/>
                </a:lnTo>
                <a:lnTo>
                  <a:pt x="109" y="256"/>
                </a:lnTo>
                <a:lnTo>
                  <a:pt x="121" y="256"/>
                </a:lnTo>
                <a:lnTo>
                  <a:pt x="134" y="256"/>
                </a:lnTo>
                <a:lnTo>
                  <a:pt x="146" y="258"/>
                </a:lnTo>
                <a:lnTo>
                  <a:pt x="159" y="260"/>
                </a:lnTo>
                <a:lnTo>
                  <a:pt x="172" y="264"/>
                </a:lnTo>
                <a:lnTo>
                  <a:pt x="172" y="374"/>
                </a:lnTo>
                <a:lnTo>
                  <a:pt x="175" y="464"/>
                </a:lnTo>
                <a:lnTo>
                  <a:pt x="178" y="502"/>
                </a:lnTo>
                <a:lnTo>
                  <a:pt x="182" y="536"/>
                </a:lnTo>
                <a:lnTo>
                  <a:pt x="189" y="565"/>
                </a:lnTo>
                <a:lnTo>
                  <a:pt x="198" y="594"/>
                </a:lnTo>
                <a:lnTo>
                  <a:pt x="209" y="620"/>
                </a:lnTo>
                <a:lnTo>
                  <a:pt x="224" y="644"/>
                </a:lnTo>
                <a:lnTo>
                  <a:pt x="241" y="667"/>
                </a:lnTo>
                <a:lnTo>
                  <a:pt x="261" y="689"/>
                </a:lnTo>
                <a:lnTo>
                  <a:pt x="285" y="710"/>
                </a:lnTo>
                <a:lnTo>
                  <a:pt x="314" y="732"/>
                </a:lnTo>
                <a:lnTo>
                  <a:pt x="347" y="756"/>
                </a:lnTo>
                <a:lnTo>
                  <a:pt x="384" y="781"/>
                </a:lnTo>
                <a:lnTo>
                  <a:pt x="384" y="775"/>
                </a:lnTo>
                <a:lnTo>
                  <a:pt x="387" y="764"/>
                </a:lnTo>
                <a:lnTo>
                  <a:pt x="390" y="751"/>
                </a:lnTo>
                <a:lnTo>
                  <a:pt x="392" y="738"/>
                </a:lnTo>
                <a:lnTo>
                  <a:pt x="397" y="723"/>
                </a:lnTo>
                <a:lnTo>
                  <a:pt x="400" y="710"/>
                </a:lnTo>
                <a:lnTo>
                  <a:pt x="402" y="700"/>
                </a:lnTo>
                <a:lnTo>
                  <a:pt x="402" y="693"/>
                </a:lnTo>
                <a:lnTo>
                  <a:pt x="414" y="719"/>
                </a:lnTo>
                <a:lnTo>
                  <a:pt x="425" y="745"/>
                </a:lnTo>
                <a:lnTo>
                  <a:pt x="438" y="771"/>
                </a:lnTo>
                <a:lnTo>
                  <a:pt x="451" y="798"/>
                </a:lnTo>
                <a:lnTo>
                  <a:pt x="483" y="850"/>
                </a:lnTo>
                <a:lnTo>
                  <a:pt x="517" y="904"/>
                </a:lnTo>
                <a:lnTo>
                  <a:pt x="553" y="957"/>
                </a:lnTo>
                <a:lnTo>
                  <a:pt x="593" y="1009"/>
                </a:lnTo>
                <a:lnTo>
                  <a:pt x="634" y="1060"/>
                </a:lnTo>
                <a:lnTo>
                  <a:pt x="676" y="1110"/>
                </a:lnTo>
                <a:lnTo>
                  <a:pt x="763" y="1210"/>
                </a:lnTo>
                <a:lnTo>
                  <a:pt x="849" y="1301"/>
                </a:lnTo>
                <a:lnTo>
                  <a:pt x="929" y="1386"/>
                </a:lnTo>
                <a:lnTo>
                  <a:pt x="1001" y="1462"/>
                </a:lnTo>
                <a:lnTo>
                  <a:pt x="1001" y="1447"/>
                </a:lnTo>
                <a:lnTo>
                  <a:pt x="1002" y="1431"/>
                </a:lnTo>
                <a:lnTo>
                  <a:pt x="1003" y="1412"/>
                </a:lnTo>
                <a:lnTo>
                  <a:pt x="1005" y="1391"/>
                </a:lnTo>
                <a:lnTo>
                  <a:pt x="1006" y="1371"/>
                </a:lnTo>
                <a:lnTo>
                  <a:pt x="1008" y="1350"/>
                </a:lnTo>
                <a:lnTo>
                  <a:pt x="1009" y="1329"/>
                </a:lnTo>
                <a:lnTo>
                  <a:pt x="1009" y="1311"/>
                </a:lnTo>
                <a:lnTo>
                  <a:pt x="1104" y="1322"/>
                </a:lnTo>
                <a:lnTo>
                  <a:pt x="1199" y="1335"/>
                </a:lnTo>
                <a:lnTo>
                  <a:pt x="1300" y="1350"/>
                </a:lnTo>
                <a:lnTo>
                  <a:pt x="1400" y="1367"/>
                </a:lnTo>
                <a:lnTo>
                  <a:pt x="1503" y="1384"/>
                </a:lnTo>
                <a:lnTo>
                  <a:pt x="1607" y="1399"/>
                </a:lnTo>
                <a:lnTo>
                  <a:pt x="1712" y="1414"/>
                </a:lnTo>
                <a:lnTo>
                  <a:pt x="1817" y="1427"/>
                </a:lnTo>
                <a:lnTo>
                  <a:pt x="1922" y="1438"/>
                </a:lnTo>
                <a:lnTo>
                  <a:pt x="2026" y="1446"/>
                </a:lnTo>
                <a:lnTo>
                  <a:pt x="2079" y="1447"/>
                </a:lnTo>
                <a:lnTo>
                  <a:pt x="2131" y="1447"/>
                </a:lnTo>
                <a:lnTo>
                  <a:pt x="2181" y="1447"/>
                </a:lnTo>
                <a:lnTo>
                  <a:pt x="2232" y="1446"/>
                </a:lnTo>
                <a:lnTo>
                  <a:pt x="2282" y="1442"/>
                </a:lnTo>
                <a:lnTo>
                  <a:pt x="2333" y="1438"/>
                </a:lnTo>
                <a:lnTo>
                  <a:pt x="2383" y="1432"/>
                </a:lnTo>
                <a:lnTo>
                  <a:pt x="2431" y="1423"/>
                </a:lnTo>
                <a:lnTo>
                  <a:pt x="2478" y="1414"/>
                </a:lnTo>
                <a:lnTo>
                  <a:pt x="2526" y="1403"/>
                </a:lnTo>
                <a:lnTo>
                  <a:pt x="2573" y="1389"/>
                </a:lnTo>
                <a:lnTo>
                  <a:pt x="2617" y="1374"/>
                </a:lnTo>
                <a:lnTo>
                  <a:pt x="2603" y="1373"/>
                </a:lnTo>
                <a:lnTo>
                  <a:pt x="2587" y="1373"/>
                </a:lnTo>
                <a:lnTo>
                  <a:pt x="2573" y="1369"/>
                </a:lnTo>
                <a:lnTo>
                  <a:pt x="2557" y="1365"/>
                </a:lnTo>
                <a:lnTo>
                  <a:pt x="2527" y="1356"/>
                </a:lnTo>
                <a:lnTo>
                  <a:pt x="2497" y="1343"/>
                </a:lnTo>
                <a:lnTo>
                  <a:pt x="2466" y="1328"/>
                </a:lnTo>
                <a:lnTo>
                  <a:pt x="2436" y="1309"/>
                </a:lnTo>
                <a:lnTo>
                  <a:pt x="2404" y="1290"/>
                </a:lnTo>
                <a:lnTo>
                  <a:pt x="2374" y="1270"/>
                </a:lnTo>
                <a:lnTo>
                  <a:pt x="2350" y="1256"/>
                </a:lnTo>
                <a:lnTo>
                  <a:pt x="2325" y="1245"/>
                </a:lnTo>
                <a:lnTo>
                  <a:pt x="2301" y="1236"/>
                </a:lnTo>
                <a:lnTo>
                  <a:pt x="2277" y="1226"/>
                </a:lnTo>
                <a:lnTo>
                  <a:pt x="2228" y="1213"/>
                </a:lnTo>
                <a:lnTo>
                  <a:pt x="2178" y="1200"/>
                </a:lnTo>
                <a:lnTo>
                  <a:pt x="2129" y="1193"/>
                </a:lnTo>
                <a:lnTo>
                  <a:pt x="2079" y="1185"/>
                </a:lnTo>
                <a:lnTo>
                  <a:pt x="2028" y="1182"/>
                </a:lnTo>
                <a:lnTo>
                  <a:pt x="1978" y="1178"/>
                </a:lnTo>
                <a:lnTo>
                  <a:pt x="1876" y="1174"/>
                </a:lnTo>
                <a:lnTo>
                  <a:pt x="1775" y="1168"/>
                </a:lnTo>
                <a:lnTo>
                  <a:pt x="1723" y="1163"/>
                </a:lnTo>
                <a:lnTo>
                  <a:pt x="1672" y="1157"/>
                </a:lnTo>
                <a:lnTo>
                  <a:pt x="1621" y="1148"/>
                </a:lnTo>
                <a:lnTo>
                  <a:pt x="1570" y="1137"/>
                </a:lnTo>
                <a:lnTo>
                  <a:pt x="1501" y="953"/>
                </a:lnTo>
                <a:lnTo>
                  <a:pt x="1481" y="951"/>
                </a:lnTo>
                <a:lnTo>
                  <a:pt x="1463" y="947"/>
                </a:lnTo>
                <a:lnTo>
                  <a:pt x="1444" y="946"/>
                </a:lnTo>
                <a:lnTo>
                  <a:pt x="1425" y="942"/>
                </a:lnTo>
                <a:lnTo>
                  <a:pt x="1405" y="940"/>
                </a:lnTo>
                <a:lnTo>
                  <a:pt x="1387" y="938"/>
                </a:lnTo>
                <a:lnTo>
                  <a:pt x="1368" y="934"/>
                </a:lnTo>
                <a:lnTo>
                  <a:pt x="1348" y="932"/>
                </a:lnTo>
                <a:lnTo>
                  <a:pt x="1350" y="955"/>
                </a:lnTo>
                <a:lnTo>
                  <a:pt x="1352" y="979"/>
                </a:lnTo>
                <a:lnTo>
                  <a:pt x="1355" y="1004"/>
                </a:lnTo>
                <a:lnTo>
                  <a:pt x="1358" y="1026"/>
                </a:lnTo>
                <a:lnTo>
                  <a:pt x="1361" y="1050"/>
                </a:lnTo>
                <a:lnTo>
                  <a:pt x="1364" y="1071"/>
                </a:lnTo>
                <a:lnTo>
                  <a:pt x="1367" y="1092"/>
                </a:lnTo>
                <a:lnTo>
                  <a:pt x="1368" y="1110"/>
                </a:lnTo>
                <a:lnTo>
                  <a:pt x="1327" y="1090"/>
                </a:lnTo>
                <a:lnTo>
                  <a:pt x="1285" y="1067"/>
                </a:lnTo>
                <a:lnTo>
                  <a:pt x="1244" y="1045"/>
                </a:lnTo>
                <a:lnTo>
                  <a:pt x="1204" y="1022"/>
                </a:lnTo>
                <a:lnTo>
                  <a:pt x="1164" y="1004"/>
                </a:lnTo>
                <a:lnTo>
                  <a:pt x="1121" y="987"/>
                </a:lnTo>
                <a:lnTo>
                  <a:pt x="1099" y="981"/>
                </a:lnTo>
                <a:lnTo>
                  <a:pt x="1078" y="976"/>
                </a:lnTo>
                <a:lnTo>
                  <a:pt x="1055" y="974"/>
                </a:lnTo>
                <a:lnTo>
                  <a:pt x="1032" y="972"/>
                </a:lnTo>
                <a:lnTo>
                  <a:pt x="1032" y="1000"/>
                </a:lnTo>
                <a:lnTo>
                  <a:pt x="1031" y="1034"/>
                </a:lnTo>
                <a:lnTo>
                  <a:pt x="1029" y="1073"/>
                </a:lnTo>
                <a:lnTo>
                  <a:pt x="1026" y="1110"/>
                </a:lnTo>
                <a:lnTo>
                  <a:pt x="1023" y="1146"/>
                </a:lnTo>
                <a:lnTo>
                  <a:pt x="1021" y="1178"/>
                </a:lnTo>
                <a:lnTo>
                  <a:pt x="1016" y="1200"/>
                </a:lnTo>
                <a:lnTo>
                  <a:pt x="1013" y="1212"/>
                </a:lnTo>
                <a:lnTo>
                  <a:pt x="1003" y="1182"/>
                </a:lnTo>
                <a:lnTo>
                  <a:pt x="995" y="1148"/>
                </a:lnTo>
                <a:lnTo>
                  <a:pt x="988" y="1107"/>
                </a:lnTo>
                <a:lnTo>
                  <a:pt x="979" y="1064"/>
                </a:lnTo>
                <a:lnTo>
                  <a:pt x="972" y="1015"/>
                </a:lnTo>
                <a:lnTo>
                  <a:pt x="963" y="964"/>
                </a:lnTo>
                <a:lnTo>
                  <a:pt x="956" y="910"/>
                </a:lnTo>
                <a:lnTo>
                  <a:pt x="948" y="856"/>
                </a:lnTo>
                <a:lnTo>
                  <a:pt x="915" y="846"/>
                </a:lnTo>
                <a:lnTo>
                  <a:pt x="883" y="837"/>
                </a:lnTo>
                <a:lnTo>
                  <a:pt x="850" y="828"/>
                </a:lnTo>
                <a:lnTo>
                  <a:pt x="820" y="816"/>
                </a:lnTo>
                <a:lnTo>
                  <a:pt x="789" y="805"/>
                </a:lnTo>
                <a:lnTo>
                  <a:pt x="759" y="794"/>
                </a:lnTo>
                <a:lnTo>
                  <a:pt x="729" y="781"/>
                </a:lnTo>
                <a:lnTo>
                  <a:pt x="700" y="768"/>
                </a:lnTo>
                <a:lnTo>
                  <a:pt x="714" y="1148"/>
                </a:lnTo>
                <a:lnTo>
                  <a:pt x="702" y="1129"/>
                </a:lnTo>
                <a:lnTo>
                  <a:pt x="690" y="1109"/>
                </a:lnTo>
                <a:lnTo>
                  <a:pt x="681" y="1088"/>
                </a:lnTo>
                <a:lnTo>
                  <a:pt x="673" y="1065"/>
                </a:lnTo>
                <a:lnTo>
                  <a:pt x="667" y="1041"/>
                </a:lnTo>
                <a:lnTo>
                  <a:pt x="661" y="1017"/>
                </a:lnTo>
                <a:lnTo>
                  <a:pt x="657" y="991"/>
                </a:lnTo>
                <a:lnTo>
                  <a:pt x="654" y="964"/>
                </a:lnTo>
                <a:lnTo>
                  <a:pt x="651" y="912"/>
                </a:lnTo>
                <a:lnTo>
                  <a:pt x="650" y="856"/>
                </a:lnTo>
                <a:lnTo>
                  <a:pt x="650" y="800"/>
                </a:lnTo>
                <a:lnTo>
                  <a:pt x="651" y="743"/>
                </a:lnTo>
                <a:lnTo>
                  <a:pt x="609" y="717"/>
                </a:lnTo>
                <a:lnTo>
                  <a:pt x="567" y="691"/>
                </a:lnTo>
                <a:lnTo>
                  <a:pt x="528" y="663"/>
                </a:lnTo>
                <a:lnTo>
                  <a:pt x="493" y="631"/>
                </a:lnTo>
                <a:lnTo>
                  <a:pt x="475" y="614"/>
                </a:lnTo>
                <a:lnTo>
                  <a:pt x="458" y="597"/>
                </a:lnTo>
                <a:lnTo>
                  <a:pt x="443" y="579"/>
                </a:lnTo>
                <a:lnTo>
                  <a:pt x="427" y="560"/>
                </a:lnTo>
                <a:lnTo>
                  <a:pt x="413" y="541"/>
                </a:lnTo>
                <a:lnTo>
                  <a:pt x="400" y="521"/>
                </a:lnTo>
                <a:lnTo>
                  <a:pt x="387" y="500"/>
                </a:lnTo>
                <a:lnTo>
                  <a:pt x="374" y="479"/>
                </a:lnTo>
                <a:lnTo>
                  <a:pt x="407" y="481"/>
                </a:lnTo>
                <a:lnTo>
                  <a:pt x="440" y="487"/>
                </a:lnTo>
                <a:lnTo>
                  <a:pt x="473" y="492"/>
                </a:lnTo>
                <a:lnTo>
                  <a:pt x="505" y="502"/>
                </a:lnTo>
                <a:lnTo>
                  <a:pt x="538" y="511"/>
                </a:lnTo>
                <a:lnTo>
                  <a:pt x="570" y="521"/>
                </a:lnTo>
                <a:lnTo>
                  <a:pt x="603" y="534"/>
                </a:lnTo>
                <a:lnTo>
                  <a:pt x="636" y="545"/>
                </a:lnTo>
                <a:lnTo>
                  <a:pt x="634" y="543"/>
                </a:lnTo>
                <a:lnTo>
                  <a:pt x="634" y="539"/>
                </a:lnTo>
                <a:lnTo>
                  <a:pt x="633" y="536"/>
                </a:lnTo>
                <a:lnTo>
                  <a:pt x="631" y="532"/>
                </a:lnTo>
                <a:lnTo>
                  <a:pt x="631" y="528"/>
                </a:lnTo>
                <a:lnTo>
                  <a:pt x="630" y="526"/>
                </a:lnTo>
                <a:lnTo>
                  <a:pt x="630" y="522"/>
                </a:lnTo>
                <a:lnTo>
                  <a:pt x="629" y="519"/>
                </a:lnTo>
                <a:lnTo>
                  <a:pt x="594" y="496"/>
                </a:lnTo>
                <a:lnTo>
                  <a:pt x="564" y="476"/>
                </a:lnTo>
                <a:lnTo>
                  <a:pt x="538" y="457"/>
                </a:lnTo>
                <a:lnTo>
                  <a:pt x="516" y="438"/>
                </a:lnTo>
                <a:lnTo>
                  <a:pt x="495" y="419"/>
                </a:lnTo>
                <a:lnTo>
                  <a:pt x="480" y="403"/>
                </a:lnTo>
                <a:lnTo>
                  <a:pt x="465" y="384"/>
                </a:lnTo>
                <a:lnTo>
                  <a:pt x="454" y="363"/>
                </a:lnTo>
                <a:lnTo>
                  <a:pt x="445" y="343"/>
                </a:lnTo>
                <a:lnTo>
                  <a:pt x="438" y="320"/>
                </a:lnTo>
                <a:lnTo>
                  <a:pt x="434" y="294"/>
                </a:lnTo>
                <a:lnTo>
                  <a:pt x="430" y="268"/>
                </a:lnTo>
                <a:lnTo>
                  <a:pt x="427" y="236"/>
                </a:lnTo>
                <a:lnTo>
                  <a:pt x="425" y="200"/>
                </a:lnTo>
                <a:lnTo>
                  <a:pt x="425" y="163"/>
                </a:lnTo>
                <a:lnTo>
                  <a:pt x="425" y="118"/>
                </a:lnTo>
                <a:lnTo>
                  <a:pt x="372" y="94"/>
                </a:lnTo>
                <a:lnTo>
                  <a:pt x="318" y="71"/>
                </a:lnTo>
                <a:lnTo>
                  <a:pt x="265" y="50"/>
                </a:lnTo>
                <a:lnTo>
                  <a:pt x="211" y="36"/>
                </a:lnTo>
                <a:lnTo>
                  <a:pt x="158" y="21"/>
                </a:lnTo>
                <a:lnTo>
                  <a:pt x="105" y="11"/>
                </a:lnTo>
                <a:lnTo>
                  <a:pt x="53" y="4"/>
                </a:lnTo>
                <a:lnTo>
                  <a:pt x="0" y="0"/>
                </a:lnTo>
                <a:lnTo>
                  <a:pt x="0" y="331"/>
                </a:lnTo>
                <a:close/>
                <a:moveTo>
                  <a:pt x="691" y="569"/>
                </a:moveTo>
                <a:lnTo>
                  <a:pt x="720" y="580"/>
                </a:lnTo>
                <a:lnTo>
                  <a:pt x="749" y="592"/>
                </a:lnTo>
                <a:lnTo>
                  <a:pt x="776" y="605"/>
                </a:lnTo>
                <a:lnTo>
                  <a:pt x="805" y="616"/>
                </a:lnTo>
                <a:lnTo>
                  <a:pt x="833" y="627"/>
                </a:lnTo>
                <a:lnTo>
                  <a:pt x="860" y="638"/>
                </a:lnTo>
                <a:lnTo>
                  <a:pt x="889" y="648"/>
                </a:lnTo>
                <a:lnTo>
                  <a:pt x="918" y="657"/>
                </a:lnTo>
                <a:lnTo>
                  <a:pt x="912" y="627"/>
                </a:lnTo>
                <a:lnTo>
                  <a:pt x="906" y="595"/>
                </a:lnTo>
                <a:lnTo>
                  <a:pt x="900" y="565"/>
                </a:lnTo>
                <a:lnTo>
                  <a:pt x="893" y="536"/>
                </a:lnTo>
                <a:lnTo>
                  <a:pt x="887" y="506"/>
                </a:lnTo>
                <a:lnTo>
                  <a:pt x="880" y="477"/>
                </a:lnTo>
                <a:lnTo>
                  <a:pt x="872" y="449"/>
                </a:lnTo>
                <a:lnTo>
                  <a:pt x="865" y="423"/>
                </a:lnTo>
                <a:lnTo>
                  <a:pt x="843" y="403"/>
                </a:lnTo>
                <a:lnTo>
                  <a:pt x="820" y="384"/>
                </a:lnTo>
                <a:lnTo>
                  <a:pt x="797" y="363"/>
                </a:lnTo>
                <a:lnTo>
                  <a:pt x="774" y="344"/>
                </a:lnTo>
                <a:lnTo>
                  <a:pt x="752" y="326"/>
                </a:lnTo>
                <a:lnTo>
                  <a:pt x="727" y="309"/>
                </a:lnTo>
                <a:lnTo>
                  <a:pt x="704" y="290"/>
                </a:lnTo>
                <a:lnTo>
                  <a:pt x="680" y="273"/>
                </a:lnTo>
                <a:lnTo>
                  <a:pt x="691" y="569"/>
                </a:lnTo>
                <a:close/>
              </a:path>
            </a:pathLst>
          </a:custGeom>
          <a:solidFill>
            <a:srgbClr val="608E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7" name="Freeform 172"/>
          <p:cNvSpPr>
            <a:spLocks noEditPoints="1"/>
          </p:cNvSpPr>
          <p:nvPr/>
        </p:nvSpPr>
        <p:spPr bwMode="auto">
          <a:xfrm>
            <a:off x="581025" y="2187575"/>
            <a:ext cx="3770313" cy="2090738"/>
          </a:xfrm>
          <a:custGeom>
            <a:avLst/>
            <a:gdLst>
              <a:gd name="T0" fmla="*/ 2147483647 w 2165"/>
              <a:gd name="T1" fmla="*/ 2147483647 h 1331"/>
              <a:gd name="T2" fmla="*/ 2147483647 w 2165"/>
              <a:gd name="T3" fmla="*/ 2147483647 h 1331"/>
              <a:gd name="T4" fmla="*/ 2147483647 w 2165"/>
              <a:gd name="T5" fmla="*/ 2147483647 h 1331"/>
              <a:gd name="T6" fmla="*/ 2147483647 w 2165"/>
              <a:gd name="T7" fmla="*/ 2147483647 h 1331"/>
              <a:gd name="T8" fmla="*/ 2147483647 w 2165"/>
              <a:gd name="T9" fmla="*/ 2147483647 h 1331"/>
              <a:gd name="T10" fmla="*/ 2147483647 w 2165"/>
              <a:gd name="T11" fmla="*/ 2147483647 h 1331"/>
              <a:gd name="T12" fmla="*/ 2147483647 w 2165"/>
              <a:gd name="T13" fmla="*/ 2147483647 h 1331"/>
              <a:gd name="T14" fmla="*/ 2147483647 w 2165"/>
              <a:gd name="T15" fmla="*/ 2147483647 h 1331"/>
              <a:gd name="T16" fmla="*/ 2147483647 w 2165"/>
              <a:gd name="T17" fmla="*/ 2147483647 h 1331"/>
              <a:gd name="T18" fmla="*/ 2147483647 w 2165"/>
              <a:gd name="T19" fmla="*/ 2147483647 h 1331"/>
              <a:gd name="T20" fmla="*/ 2147483647 w 2165"/>
              <a:gd name="T21" fmla="*/ 2147483647 h 1331"/>
              <a:gd name="T22" fmla="*/ 2147483647 w 2165"/>
              <a:gd name="T23" fmla="*/ 2147483647 h 1331"/>
              <a:gd name="T24" fmla="*/ 2147483647 w 2165"/>
              <a:gd name="T25" fmla="*/ 2147483647 h 1331"/>
              <a:gd name="T26" fmla="*/ 2147483647 w 2165"/>
              <a:gd name="T27" fmla="*/ 2147483647 h 1331"/>
              <a:gd name="T28" fmla="*/ 2147483647 w 2165"/>
              <a:gd name="T29" fmla="*/ 2147483647 h 1331"/>
              <a:gd name="T30" fmla="*/ 2147483647 w 2165"/>
              <a:gd name="T31" fmla="*/ 2147483647 h 1331"/>
              <a:gd name="T32" fmla="*/ 2147483647 w 2165"/>
              <a:gd name="T33" fmla="*/ 2147483647 h 1331"/>
              <a:gd name="T34" fmla="*/ 2147483647 w 2165"/>
              <a:gd name="T35" fmla="*/ 2147483647 h 1331"/>
              <a:gd name="T36" fmla="*/ 2147483647 w 2165"/>
              <a:gd name="T37" fmla="*/ 2147483647 h 1331"/>
              <a:gd name="T38" fmla="*/ 2147483647 w 2165"/>
              <a:gd name="T39" fmla="*/ 2147483647 h 1331"/>
              <a:gd name="T40" fmla="*/ 2147483647 w 2165"/>
              <a:gd name="T41" fmla="*/ 2147483647 h 1331"/>
              <a:gd name="T42" fmla="*/ 2147483647 w 2165"/>
              <a:gd name="T43" fmla="*/ 2147483647 h 1331"/>
              <a:gd name="T44" fmla="*/ 2147483647 w 2165"/>
              <a:gd name="T45" fmla="*/ 2147483647 h 1331"/>
              <a:gd name="T46" fmla="*/ 2147483647 w 2165"/>
              <a:gd name="T47" fmla="*/ 2147483647 h 1331"/>
              <a:gd name="T48" fmla="*/ 2147483647 w 2165"/>
              <a:gd name="T49" fmla="*/ 2147483647 h 1331"/>
              <a:gd name="T50" fmla="*/ 2147483647 w 2165"/>
              <a:gd name="T51" fmla="*/ 2147483647 h 1331"/>
              <a:gd name="T52" fmla="*/ 2147483647 w 2165"/>
              <a:gd name="T53" fmla="*/ 2147483647 h 1331"/>
              <a:gd name="T54" fmla="*/ 2147483647 w 2165"/>
              <a:gd name="T55" fmla="*/ 2147483647 h 1331"/>
              <a:gd name="T56" fmla="*/ 2147483647 w 2165"/>
              <a:gd name="T57" fmla="*/ 2147483647 h 1331"/>
              <a:gd name="T58" fmla="*/ 2147483647 w 2165"/>
              <a:gd name="T59" fmla="*/ 2147483647 h 1331"/>
              <a:gd name="T60" fmla="*/ 2147483647 w 2165"/>
              <a:gd name="T61" fmla="*/ 2147483647 h 1331"/>
              <a:gd name="T62" fmla="*/ 2147483647 w 2165"/>
              <a:gd name="T63" fmla="*/ 2147483647 h 1331"/>
              <a:gd name="T64" fmla="*/ 2147483647 w 2165"/>
              <a:gd name="T65" fmla="*/ 2147483647 h 1331"/>
              <a:gd name="T66" fmla="*/ 2147483647 w 2165"/>
              <a:gd name="T67" fmla="*/ 2147483647 h 1331"/>
              <a:gd name="T68" fmla="*/ 2147483647 w 2165"/>
              <a:gd name="T69" fmla="*/ 2147483647 h 1331"/>
              <a:gd name="T70" fmla="*/ 2147483647 w 2165"/>
              <a:gd name="T71" fmla="*/ 2147483647 h 1331"/>
              <a:gd name="T72" fmla="*/ 2147483647 w 2165"/>
              <a:gd name="T73" fmla="*/ 2147483647 h 1331"/>
              <a:gd name="T74" fmla="*/ 2147483647 w 2165"/>
              <a:gd name="T75" fmla="*/ 2147483647 h 1331"/>
              <a:gd name="T76" fmla="*/ 2147483647 w 2165"/>
              <a:gd name="T77" fmla="*/ 2147483647 h 1331"/>
              <a:gd name="T78" fmla="*/ 2147483647 w 2165"/>
              <a:gd name="T79" fmla="*/ 2147483647 h 1331"/>
              <a:gd name="T80" fmla="*/ 2147483647 w 2165"/>
              <a:gd name="T81" fmla="*/ 2147483647 h 1331"/>
              <a:gd name="T82" fmla="*/ 2147483647 w 2165"/>
              <a:gd name="T83" fmla="*/ 2147483647 h 1331"/>
              <a:gd name="T84" fmla="*/ 2147483647 w 2165"/>
              <a:gd name="T85" fmla="*/ 2147483647 h 1331"/>
              <a:gd name="T86" fmla="*/ 2147483647 w 2165"/>
              <a:gd name="T87" fmla="*/ 2147483647 h 1331"/>
              <a:gd name="T88" fmla="*/ 2147483647 w 2165"/>
              <a:gd name="T89" fmla="*/ 2147483647 h 1331"/>
              <a:gd name="T90" fmla="*/ 2147483647 w 2165"/>
              <a:gd name="T91" fmla="*/ 2147483647 h 1331"/>
              <a:gd name="T92" fmla="*/ 2147483647 w 2165"/>
              <a:gd name="T93" fmla="*/ 2147483647 h 1331"/>
              <a:gd name="T94" fmla="*/ 2147483647 w 2165"/>
              <a:gd name="T95" fmla="*/ 2147483647 h 1331"/>
              <a:gd name="T96" fmla="*/ 2147483647 w 2165"/>
              <a:gd name="T97" fmla="*/ 2147483647 h 1331"/>
              <a:gd name="T98" fmla="*/ 2147483647 w 2165"/>
              <a:gd name="T99" fmla="*/ 2147483647 h 1331"/>
              <a:gd name="T100" fmla="*/ 2147483647 w 2165"/>
              <a:gd name="T101" fmla="*/ 2147483647 h 1331"/>
              <a:gd name="T102" fmla="*/ 2147483647 w 2165"/>
              <a:gd name="T103" fmla="*/ 2147483647 h 1331"/>
              <a:gd name="T104" fmla="*/ 2147483647 w 2165"/>
              <a:gd name="T105" fmla="*/ 2147483647 h 1331"/>
              <a:gd name="T106" fmla="*/ 2147483647 w 2165"/>
              <a:gd name="T107" fmla="*/ 2147483647 h 1331"/>
              <a:gd name="T108" fmla="*/ 2147483647 w 2165"/>
              <a:gd name="T109" fmla="*/ 2147483647 h 1331"/>
              <a:gd name="T110" fmla="*/ 2147483647 w 2165"/>
              <a:gd name="T111" fmla="*/ 2147483647 h 1331"/>
              <a:gd name="T112" fmla="*/ 2147483647 w 2165"/>
              <a:gd name="T113" fmla="*/ 2147483647 h 1331"/>
              <a:gd name="T114" fmla="*/ 2147483647 w 2165"/>
              <a:gd name="T115" fmla="*/ 2147483647 h 13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65" h="1331">
                <a:moveTo>
                  <a:pt x="0" y="543"/>
                </a:moveTo>
                <a:lnTo>
                  <a:pt x="2" y="541"/>
                </a:lnTo>
                <a:lnTo>
                  <a:pt x="3" y="541"/>
                </a:lnTo>
                <a:lnTo>
                  <a:pt x="3" y="539"/>
                </a:lnTo>
                <a:lnTo>
                  <a:pt x="5" y="539"/>
                </a:lnTo>
                <a:lnTo>
                  <a:pt x="6" y="539"/>
                </a:lnTo>
                <a:lnTo>
                  <a:pt x="6" y="537"/>
                </a:lnTo>
                <a:lnTo>
                  <a:pt x="8" y="537"/>
                </a:lnTo>
                <a:lnTo>
                  <a:pt x="22" y="558"/>
                </a:lnTo>
                <a:lnTo>
                  <a:pt x="38" y="580"/>
                </a:lnTo>
                <a:lnTo>
                  <a:pt x="53" y="604"/>
                </a:lnTo>
                <a:lnTo>
                  <a:pt x="69" y="633"/>
                </a:lnTo>
                <a:lnTo>
                  <a:pt x="85" y="662"/>
                </a:lnTo>
                <a:lnTo>
                  <a:pt x="99" y="692"/>
                </a:lnTo>
                <a:lnTo>
                  <a:pt x="115" y="724"/>
                </a:lnTo>
                <a:lnTo>
                  <a:pt x="128" y="758"/>
                </a:lnTo>
                <a:lnTo>
                  <a:pt x="141" y="790"/>
                </a:lnTo>
                <a:lnTo>
                  <a:pt x="154" y="824"/>
                </a:lnTo>
                <a:lnTo>
                  <a:pt x="164" y="857"/>
                </a:lnTo>
                <a:lnTo>
                  <a:pt x="174" y="891"/>
                </a:lnTo>
                <a:lnTo>
                  <a:pt x="181" y="925"/>
                </a:lnTo>
                <a:lnTo>
                  <a:pt x="186" y="956"/>
                </a:lnTo>
                <a:lnTo>
                  <a:pt x="189" y="986"/>
                </a:lnTo>
                <a:lnTo>
                  <a:pt x="191" y="1016"/>
                </a:lnTo>
                <a:lnTo>
                  <a:pt x="211" y="1011"/>
                </a:lnTo>
                <a:lnTo>
                  <a:pt x="238" y="1007"/>
                </a:lnTo>
                <a:lnTo>
                  <a:pt x="272" y="1003"/>
                </a:lnTo>
                <a:lnTo>
                  <a:pt x="309" y="1000"/>
                </a:lnTo>
                <a:lnTo>
                  <a:pt x="352" y="1000"/>
                </a:lnTo>
                <a:lnTo>
                  <a:pt x="397" y="1000"/>
                </a:lnTo>
                <a:lnTo>
                  <a:pt x="443" y="1003"/>
                </a:lnTo>
                <a:lnTo>
                  <a:pt x="488" y="1007"/>
                </a:lnTo>
                <a:lnTo>
                  <a:pt x="533" y="1016"/>
                </a:lnTo>
                <a:lnTo>
                  <a:pt x="576" y="1028"/>
                </a:lnTo>
                <a:lnTo>
                  <a:pt x="596" y="1033"/>
                </a:lnTo>
                <a:lnTo>
                  <a:pt x="616" y="1041"/>
                </a:lnTo>
                <a:lnTo>
                  <a:pt x="633" y="1050"/>
                </a:lnTo>
                <a:lnTo>
                  <a:pt x="650" y="1059"/>
                </a:lnTo>
                <a:lnTo>
                  <a:pt x="666" y="1071"/>
                </a:lnTo>
                <a:lnTo>
                  <a:pt x="679" y="1082"/>
                </a:lnTo>
                <a:lnTo>
                  <a:pt x="691" y="1095"/>
                </a:lnTo>
                <a:lnTo>
                  <a:pt x="702" y="1110"/>
                </a:lnTo>
                <a:lnTo>
                  <a:pt x="710" y="1125"/>
                </a:lnTo>
                <a:lnTo>
                  <a:pt x="716" y="1142"/>
                </a:lnTo>
                <a:lnTo>
                  <a:pt x="719" y="1161"/>
                </a:lnTo>
                <a:lnTo>
                  <a:pt x="720" y="1179"/>
                </a:lnTo>
                <a:lnTo>
                  <a:pt x="773" y="1204"/>
                </a:lnTo>
                <a:lnTo>
                  <a:pt x="826" y="1226"/>
                </a:lnTo>
                <a:lnTo>
                  <a:pt x="882" y="1245"/>
                </a:lnTo>
                <a:lnTo>
                  <a:pt x="936" y="1262"/>
                </a:lnTo>
                <a:lnTo>
                  <a:pt x="993" y="1275"/>
                </a:lnTo>
                <a:lnTo>
                  <a:pt x="1051" y="1288"/>
                </a:lnTo>
                <a:lnTo>
                  <a:pt x="1108" y="1299"/>
                </a:lnTo>
                <a:lnTo>
                  <a:pt x="1166" y="1307"/>
                </a:lnTo>
                <a:lnTo>
                  <a:pt x="1205" y="1265"/>
                </a:lnTo>
                <a:lnTo>
                  <a:pt x="1212" y="1275"/>
                </a:lnTo>
                <a:lnTo>
                  <a:pt x="1234" y="1280"/>
                </a:lnTo>
                <a:lnTo>
                  <a:pt x="1278" y="1303"/>
                </a:lnTo>
                <a:lnTo>
                  <a:pt x="1335" y="1303"/>
                </a:lnTo>
                <a:lnTo>
                  <a:pt x="1371" y="1324"/>
                </a:lnTo>
                <a:lnTo>
                  <a:pt x="1434" y="1324"/>
                </a:lnTo>
                <a:lnTo>
                  <a:pt x="1491" y="1309"/>
                </a:lnTo>
                <a:lnTo>
                  <a:pt x="1528" y="1324"/>
                </a:lnTo>
                <a:lnTo>
                  <a:pt x="1538" y="1331"/>
                </a:lnTo>
                <a:lnTo>
                  <a:pt x="1574" y="1331"/>
                </a:lnTo>
                <a:lnTo>
                  <a:pt x="1610" y="1331"/>
                </a:lnTo>
                <a:lnTo>
                  <a:pt x="1646" y="1331"/>
                </a:lnTo>
                <a:lnTo>
                  <a:pt x="1680" y="1331"/>
                </a:lnTo>
                <a:lnTo>
                  <a:pt x="1716" y="1331"/>
                </a:lnTo>
                <a:lnTo>
                  <a:pt x="1750" y="1331"/>
                </a:lnTo>
                <a:lnTo>
                  <a:pt x="1785" y="1331"/>
                </a:lnTo>
                <a:lnTo>
                  <a:pt x="1819" y="1331"/>
                </a:lnTo>
                <a:lnTo>
                  <a:pt x="1826" y="1324"/>
                </a:lnTo>
                <a:lnTo>
                  <a:pt x="1849" y="1318"/>
                </a:lnTo>
                <a:lnTo>
                  <a:pt x="1870" y="1299"/>
                </a:lnTo>
                <a:lnTo>
                  <a:pt x="1929" y="1299"/>
                </a:lnTo>
                <a:lnTo>
                  <a:pt x="1930" y="1297"/>
                </a:lnTo>
                <a:lnTo>
                  <a:pt x="1933" y="1295"/>
                </a:lnTo>
                <a:lnTo>
                  <a:pt x="1935" y="1294"/>
                </a:lnTo>
                <a:lnTo>
                  <a:pt x="1938" y="1292"/>
                </a:lnTo>
                <a:lnTo>
                  <a:pt x="1939" y="1292"/>
                </a:lnTo>
                <a:lnTo>
                  <a:pt x="1942" y="1290"/>
                </a:lnTo>
                <a:lnTo>
                  <a:pt x="1943" y="1288"/>
                </a:lnTo>
                <a:lnTo>
                  <a:pt x="1946" y="1286"/>
                </a:lnTo>
                <a:lnTo>
                  <a:pt x="1953" y="1280"/>
                </a:lnTo>
                <a:lnTo>
                  <a:pt x="1961" y="1280"/>
                </a:lnTo>
                <a:lnTo>
                  <a:pt x="1966" y="1279"/>
                </a:lnTo>
                <a:lnTo>
                  <a:pt x="1971" y="1277"/>
                </a:lnTo>
                <a:lnTo>
                  <a:pt x="1975" y="1277"/>
                </a:lnTo>
                <a:lnTo>
                  <a:pt x="1981" y="1275"/>
                </a:lnTo>
                <a:lnTo>
                  <a:pt x="1985" y="1275"/>
                </a:lnTo>
                <a:lnTo>
                  <a:pt x="1991" y="1273"/>
                </a:lnTo>
                <a:lnTo>
                  <a:pt x="1995" y="1273"/>
                </a:lnTo>
                <a:lnTo>
                  <a:pt x="2001" y="1273"/>
                </a:lnTo>
                <a:lnTo>
                  <a:pt x="1998" y="1277"/>
                </a:lnTo>
                <a:lnTo>
                  <a:pt x="1956" y="1273"/>
                </a:lnTo>
                <a:lnTo>
                  <a:pt x="1912" y="1269"/>
                </a:lnTo>
                <a:lnTo>
                  <a:pt x="1865" y="1262"/>
                </a:lnTo>
                <a:lnTo>
                  <a:pt x="1817" y="1252"/>
                </a:lnTo>
                <a:lnTo>
                  <a:pt x="1722" y="1230"/>
                </a:lnTo>
                <a:lnTo>
                  <a:pt x="1624" y="1202"/>
                </a:lnTo>
                <a:lnTo>
                  <a:pt x="1530" y="1174"/>
                </a:lnTo>
                <a:lnTo>
                  <a:pt x="1440" y="1146"/>
                </a:lnTo>
                <a:lnTo>
                  <a:pt x="1360" y="1121"/>
                </a:lnTo>
                <a:lnTo>
                  <a:pt x="1288" y="1104"/>
                </a:lnTo>
                <a:lnTo>
                  <a:pt x="1232" y="1089"/>
                </a:lnTo>
                <a:lnTo>
                  <a:pt x="1169" y="1074"/>
                </a:lnTo>
                <a:lnTo>
                  <a:pt x="1101" y="1059"/>
                </a:lnTo>
                <a:lnTo>
                  <a:pt x="1026" y="1041"/>
                </a:lnTo>
                <a:lnTo>
                  <a:pt x="950" y="1020"/>
                </a:lnTo>
                <a:lnTo>
                  <a:pt x="872" y="996"/>
                </a:lnTo>
                <a:lnTo>
                  <a:pt x="832" y="983"/>
                </a:lnTo>
                <a:lnTo>
                  <a:pt x="792" y="968"/>
                </a:lnTo>
                <a:lnTo>
                  <a:pt x="753" y="953"/>
                </a:lnTo>
                <a:lnTo>
                  <a:pt x="714" y="936"/>
                </a:lnTo>
                <a:lnTo>
                  <a:pt x="714" y="966"/>
                </a:lnTo>
                <a:lnTo>
                  <a:pt x="712" y="962"/>
                </a:lnTo>
                <a:lnTo>
                  <a:pt x="707" y="956"/>
                </a:lnTo>
                <a:lnTo>
                  <a:pt x="704" y="951"/>
                </a:lnTo>
                <a:lnTo>
                  <a:pt x="702" y="947"/>
                </a:lnTo>
                <a:lnTo>
                  <a:pt x="699" y="942"/>
                </a:lnTo>
                <a:lnTo>
                  <a:pt x="696" y="936"/>
                </a:lnTo>
                <a:lnTo>
                  <a:pt x="693" y="930"/>
                </a:lnTo>
                <a:lnTo>
                  <a:pt x="690" y="925"/>
                </a:lnTo>
                <a:lnTo>
                  <a:pt x="650" y="906"/>
                </a:lnTo>
                <a:lnTo>
                  <a:pt x="611" y="885"/>
                </a:lnTo>
                <a:lnTo>
                  <a:pt x="574" y="863"/>
                </a:lnTo>
                <a:lnTo>
                  <a:pt x="537" y="839"/>
                </a:lnTo>
                <a:lnTo>
                  <a:pt x="503" y="814"/>
                </a:lnTo>
                <a:lnTo>
                  <a:pt x="468" y="786"/>
                </a:lnTo>
                <a:lnTo>
                  <a:pt x="437" y="756"/>
                </a:lnTo>
                <a:lnTo>
                  <a:pt x="407" y="726"/>
                </a:lnTo>
                <a:lnTo>
                  <a:pt x="380" y="692"/>
                </a:lnTo>
                <a:lnTo>
                  <a:pt x="354" y="657"/>
                </a:lnTo>
                <a:lnTo>
                  <a:pt x="331" y="619"/>
                </a:lnTo>
                <a:lnTo>
                  <a:pt x="309" y="580"/>
                </a:lnTo>
                <a:lnTo>
                  <a:pt x="301" y="559"/>
                </a:lnTo>
                <a:lnTo>
                  <a:pt x="292" y="539"/>
                </a:lnTo>
                <a:lnTo>
                  <a:pt x="285" y="516"/>
                </a:lnTo>
                <a:lnTo>
                  <a:pt x="278" y="494"/>
                </a:lnTo>
                <a:lnTo>
                  <a:pt x="272" y="471"/>
                </a:lnTo>
                <a:lnTo>
                  <a:pt x="267" y="447"/>
                </a:lnTo>
                <a:lnTo>
                  <a:pt x="262" y="423"/>
                </a:lnTo>
                <a:lnTo>
                  <a:pt x="258" y="398"/>
                </a:lnTo>
                <a:lnTo>
                  <a:pt x="268" y="385"/>
                </a:lnTo>
                <a:lnTo>
                  <a:pt x="281" y="410"/>
                </a:lnTo>
                <a:lnTo>
                  <a:pt x="295" y="443"/>
                </a:lnTo>
                <a:lnTo>
                  <a:pt x="311" y="481"/>
                </a:lnTo>
                <a:lnTo>
                  <a:pt x="328" y="522"/>
                </a:lnTo>
                <a:lnTo>
                  <a:pt x="365" y="616"/>
                </a:lnTo>
                <a:lnTo>
                  <a:pt x="407" y="711"/>
                </a:lnTo>
                <a:lnTo>
                  <a:pt x="428" y="756"/>
                </a:lnTo>
                <a:lnTo>
                  <a:pt x="450" y="799"/>
                </a:lnTo>
                <a:lnTo>
                  <a:pt x="461" y="818"/>
                </a:lnTo>
                <a:lnTo>
                  <a:pt x="473" y="837"/>
                </a:lnTo>
                <a:lnTo>
                  <a:pt x="485" y="853"/>
                </a:lnTo>
                <a:lnTo>
                  <a:pt x="497" y="868"/>
                </a:lnTo>
                <a:lnTo>
                  <a:pt x="508" y="883"/>
                </a:lnTo>
                <a:lnTo>
                  <a:pt x="521" y="895"/>
                </a:lnTo>
                <a:lnTo>
                  <a:pt x="533" y="904"/>
                </a:lnTo>
                <a:lnTo>
                  <a:pt x="546" y="912"/>
                </a:lnTo>
                <a:lnTo>
                  <a:pt x="557" y="915"/>
                </a:lnTo>
                <a:lnTo>
                  <a:pt x="570" y="919"/>
                </a:lnTo>
                <a:lnTo>
                  <a:pt x="583" y="917"/>
                </a:lnTo>
                <a:lnTo>
                  <a:pt x="596" y="915"/>
                </a:lnTo>
                <a:lnTo>
                  <a:pt x="603" y="882"/>
                </a:lnTo>
                <a:lnTo>
                  <a:pt x="607" y="852"/>
                </a:lnTo>
                <a:lnTo>
                  <a:pt x="611" y="822"/>
                </a:lnTo>
                <a:lnTo>
                  <a:pt x="613" y="794"/>
                </a:lnTo>
                <a:lnTo>
                  <a:pt x="613" y="767"/>
                </a:lnTo>
                <a:lnTo>
                  <a:pt x="611" y="741"/>
                </a:lnTo>
                <a:lnTo>
                  <a:pt x="609" y="717"/>
                </a:lnTo>
                <a:lnTo>
                  <a:pt x="603" y="694"/>
                </a:lnTo>
                <a:lnTo>
                  <a:pt x="597" y="672"/>
                </a:lnTo>
                <a:lnTo>
                  <a:pt x="590" y="649"/>
                </a:lnTo>
                <a:lnTo>
                  <a:pt x="581" y="629"/>
                </a:lnTo>
                <a:lnTo>
                  <a:pt x="571" y="610"/>
                </a:lnTo>
                <a:lnTo>
                  <a:pt x="560" y="591"/>
                </a:lnTo>
                <a:lnTo>
                  <a:pt x="548" y="573"/>
                </a:lnTo>
                <a:lnTo>
                  <a:pt x="536" y="556"/>
                </a:lnTo>
                <a:lnTo>
                  <a:pt x="521" y="539"/>
                </a:lnTo>
                <a:lnTo>
                  <a:pt x="493" y="505"/>
                </a:lnTo>
                <a:lnTo>
                  <a:pt x="460" y="473"/>
                </a:lnTo>
                <a:lnTo>
                  <a:pt x="424" y="443"/>
                </a:lnTo>
                <a:lnTo>
                  <a:pt x="388" y="413"/>
                </a:lnTo>
                <a:lnTo>
                  <a:pt x="351" y="382"/>
                </a:lnTo>
                <a:lnTo>
                  <a:pt x="314" y="352"/>
                </a:lnTo>
                <a:lnTo>
                  <a:pt x="275" y="318"/>
                </a:lnTo>
                <a:lnTo>
                  <a:pt x="239" y="284"/>
                </a:lnTo>
                <a:lnTo>
                  <a:pt x="219" y="191"/>
                </a:lnTo>
                <a:lnTo>
                  <a:pt x="202" y="118"/>
                </a:lnTo>
                <a:lnTo>
                  <a:pt x="194" y="88"/>
                </a:lnTo>
                <a:lnTo>
                  <a:pt x="185" y="63"/>
                </a:lnTo>
                <a:lnTo>
                  <a:pt x="176" y="45"/>
                </a:lnTo>
                <a:lnTo>
                  <a:pt x="165" y="28"/>
                </a:lnTo>
                <a:lnTo>
                  <a:pt x="159" y="22"/>
                </a:lnTo>
                <a:lnTo>
                  <a:pt x="154" y="16"/>
                </a:lnTo>
                <a:lnTo>
                  <a:pt x="146" y="11"/>
                </a:lnTo>
                <a:lnTo>
                  <a:pt x="139" y="7"/>
                </a:lnTo>
                <a:lnTo>
                  <a:pt x="124" y="3"/>
                </a:lnTo>
                <a:lnTo>
                  <a:pt x="105" y="0"/>
                </a:lnTo>
                <a:lnTo>
                  <a:pt x="85" y="1"/>
                </a:lnTo>
                <a:lnTo>
                  <a:pt x="61" y="5"/>
                </a:lnTo>
                <a:lnTo>
                  <a:pt x="32" y="11"/>
                </a:lnTo>
                <a:lnTo>
                  <a:pt x="0" y="18"/>
                </a:lnTo>
                <a:lnTo>
                  <a:pt x="0" y="543"/>
                </a:lnTo>
                <a:close/>
                <a:moveTo>
                  <a:pt x="2022" y="1273"/>
                </a:moveTo>
                <a:lnTo>
                  <a:pt x="2031" y="1273"/>
                </a:lnTo>
                <a:lnTo>
                  <a:pt x="2039" y="1273"/>
                </a:lnTo>
                <a:lnTo>
                  <a:pt x="2049" y="1273"/>
                </a:lnTo>
                <a:lnTo>
                  <a:pt x="2058" y="1273"/>
                </a:lnTo>
                <a:lnTo>
                  <a:pt x="2066" y="1273"/>
                </a:lnTo>
                <a:lnTo>
                  <a:pt x="2075" y="1273"/>
                </a:lnTo>
                <a:lnTo>
                  <a:pt x="2084" y="1273"/>
                </a:lnTo>
                <a:lnTo>
                  <a:pt x="2092" y="1273"/>
                </a:lnTo>
                <a:lnTo>
                  <a:pt x="2099" y="1271"/>
                </a:lnTo>
                <a:lnTo>
                  <a:pt x="2104" y="1273"/>
                </a:lnTo>
                <a:lnTo>
                  <a:pt x="2112" y="1271"/>
                </a:lnTo>
                <a:lnTo>
                  <a:pt x="2122" y="1269"/>
                </a:lnTo>
                <a:lnTo>
                  <a:pt x="2129" y="1267"/>
                </a:lnTo>
                <a:lnTo>
                  <a:pt x="2138" y="1264"/>
                </a:lnTo>
                <a:lnTo>
                  <a:pt x="2145" y="1260"/>
                </a:lnTo>
                <a:lnTo>
                  <a:pt x="2152" y="1256"/>
                </a:lnTo>
                <a:lnTo>
                  <a:pt x="2159" y="1249"/>
                </a:lnTo>
                <a:lnTo>
                  <a:pt x="2165" y="1243"/>
                </a:lnTo>
                <a:lnTo>
                  <a:pt x="2151" y="1250"/>
                </a:lnTo>
                <a:lnTo>
                  <a:pt x="2136" y="1256"/>
                </a:lnTo>
                <a:lnTo>
                  <a:pt x="2119" y="1264"/>
                </a:lnTo>
                <a:lnTo>
                  <a:pt x="2102" y="1267"/>
                </a:lnTo>
                <a:lnTo>
                  <a:pt x="2085" y="1271"/>
                </a:lnTo>
                <a:lnTo>
                  <a:pt x="2066" y="1273"/>
                </a:lnTo>
                <a:lnTo>
                  <a:pt x="2046" y="1275"/>
                </a:lnTo>
                <a:lnTo>
                  <a:pt x="2026" y="1277"/>
                </a:lnTo>
                <a:lnTo>
                  <a:pt x="2022" y="1273"/>
                </a:lnTo>
                <a:close/>
              </a:path>
            </a:pathLst>
          </a:custGeom>
          <a:solidFill>
            <a:srgbClr val="527B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8" name="Freeform 173"/>
          <p:cNvSpPr>
            <a:spLocks/>
          </p:cNvSpPr>
          <p:nvPr/>
        </p:nvSpPr>
        <p:spPr bwMode="auto">
          <a:xfrm>
            <a:off x="4478338" y="2768600"/>
            <a:ext cx="3043237" cy="1512888"/>
          </a:xfrm>
          <a:custGeom>
            <a:avLst/>
            <a:gdLst>
              <a:gd name="T0" fmla="*/ 2147483647 w 1747"/>
              <a:gd name="T1" fmla="*/ 2147483647 h 965"/>
              <a:gd name="T2" fmla="*/ 2147483647 w 1747"/>
              <a:gd name="T3" fmla="*/ 2147483647 h 965"/>
              <a:gd name="T4" fmla="*/ 2147483647 w 1747"/>
              <a:gd name="T5" fmla="*/ 2147483647 h 965"/>
              <a:gd name="T6" fmla="*/ 2147483647 w 1747"/>
              <a:gd name="T7" fmla="*/ 2147483647 h 965"/>
              <a:gd name="T8" fmla="*/ 2147483647 w 1747"/>
              <a:gd name="T9" fmla="*/ 2147483647 h 965"/>
              <a:gd name="T10" fmla="*/ 2147483647 w 1747"/>
              <a:gd name="T11" fmla="*/ 2147483647 h 965"/>
              <a:gd name="T12" fmla="*/ 2147483647 w 1747"/>
              <a:gd name="T13" fmla="*/ 2147483647 h 965"/>
              <a:gd name="T14" fmla="*/ 2147483647 w 1747"/>
              <a:gd name="T15" fmla="*/ 2147483647 h 965"/>
              <a:gd name="T16" fmla="*/ 2147483647 w 1747"/>
              <a:gd name="T17" fmla="*/ 2147483647 h 965"/>
              <a:gd name="T18" fmla="*/ 2147483647 w 1747"/>
              <a:gd name="T19" fmla="*/ 2147483647 h 965"/>
              <a:gd name="T20" fmla="*/ 2147483647 w 1747"/>
              <a:gd name="T21" fmla="*/ 2147483647 h 965"/>
              <a:gd name="T22" fmla="*/ 2147483647 w 1747"/>
              <a:gd name="T23" fmla="*/ 2147483647 h 965"/>
              <a:gd name="T24" fmla="*/ 2147483647 w 1747"/>
              <a:gd name="T25" fmla="*/ 2147483647 h 965"/>
              <a:gd name="T26" fmla="*/ 2147483647 w 1747"/>
              <a:gd name="T27" fmla="*/ 2147483647 h 965"/>
              <a:gd name="T28" fmla="*/ 2147483647 w 1747"/>
              <a:gd name="T29" fmla="*/ 2147483647 h 965"/>
              <a:gd name="T30" fmla="*/ 2147483647 w 1747"/>
              <a:gd name="T31" fmla="*/ 2147483647 h 965"/>
              <a:gd name="T32" fmla="*/ 2147483647 w 1747"/>
              <a:gd name="T33" fmla="*/ 2147483647 h 965"/>
              <a:gd name="T34" fmla="*/ 2147483647 w 1747"/>
              <a:gd name="T35" fmla="*/ 2147483647 h 965"/>
              <a:gd name="T36" fmla="*/ 2147483647 w 1747"/>
              <a:gd name="T37" fmla="*/ 2147483647 h 965"/>
              <a:gd name="T38" fmla="*/ 2147483647 w 1747"/>
              <a:gd name="T39" fmla="*/ 2147483647 h 965"/>
              <a:gd name="T40" fmla="*/ 2147483647 w 1747"/>
              <a:gd name="T41" fmla="*/ 2147483647 h 965"/>
              <a:gd name="T42" fmla="*/ 2147483647 w 1747"/>
              <a:gd name="T43" fmla="*/ 2147483647 h 965"/>
              <a:gd name="T44" fmla="*/ 2147483647 w 1747"/>
              <a:gd name="T45" fmla="*/ 2147483647 h 965"/>
              <a:gd name="T46" fmla="*/ 2147483647 w 1747"/>
              <a:gd name="T47" fmla="*/ 2147483647 h 965"/>
              <a:gd name="T48" fmla="*/ 2147483647 w 1747"/>
              <a:gd name="T49" fmla="*/ 2147483647 h 965"/>
              <a:gd name="T50" fmla="*/ 2147483647 w 1747"/>
              <a:gd name="T51" fmla="*/ 2147483647 h 965"/>
              <a:gd name="T52" fmla="*/ 2147483647 w 1747"/>
              <a:gd name="T53" fmla="*/ 2147483647 h 965"/>
              <a:gd name="T54" fmla="*/ 2147483647 w 1747"/>
              <a:gd name="T55" fmla="*/ 2147483647 h 965"/>
              <a:gd name="T56" fmla="*/ 2147483647 w 1747"/>
              <a:gd name="T57" fmla="*/ 2147483647 h 965"/>
              <a:gd name="T58" fmla="*/ 2147483647 w 1747"/>
              <a:gd name="T59" fmla="*/ 2147483647 h 965"/>
              <a:gd name="T60" fmla="*/ 2147483647 w 1747"/>
              <a:gd name="T61" fmla="*/ 2147483647 h 965"/>
              <a:gd name="T62" fmla="*/ 2147483647 w 1747"/>
              <a:gd name="T63" fmla="*/ 2147483647 h 965"/>
              <a:gd name="T64" fmla="*/ 2147483647 w 1747"/>
              <a:gd name="T65" fmla="*/ 2147483647 h 965"/>
              <a:gd name="T66" fmla="*/ 2147483647 w 1747"/>
              <a:gd name="T67" fmla="*/ 2147483647 h 965"/>
              <a:gd name="T68" fmla="*/ 2147483647 w 1747"/>
              <a:gd name="T69" fmla="*/ 2147483647 h 965"/>
              <a:gd name="T70" fmla="*/ 2147483647 w 1747"/>
              <a:gd name="T71" fmla="*/ 2147483647 h 965"/>
              <a:gd name="T72" fmla="*/ 2147483647 w 1747"/>
              <a:gd name="T73" fmla="*/ 2147483647 h 965"/>
              <a:gd name="T74" fmla="*/ 2147483647 w 1747"/>
              <a:gd name="T75" fmla="*/ 2147483647 h 965"/>
              <a:gd name="T76" fmla="*/ 2147483647 w 1747"/>
              <a:gd name="T77" fmla="*/ 2147483647 h 965"/>
              <a:gd name="T78" fmla="*/ 2147483647 w 1747"/>
              <a:gd name="T79" fmla="*/ 2147483647 h 965"/>
              <a:gd name="T80" fmla="*/ 2147483647 w 1747"/>
              <a:gd name="T81" fmla="*/ 2147483647 h 965"/>
              <a:gd name="T82" fmla="*/ 2147483647 w 1747"/>
              <a:gd name="T83" fmla="*/ 2147483647 h 965"/>
              <a:gd name="T84" fmla="*/ 2147483647 w 1747"/>
              <a:gd name="T85" fmla="*/ 2147483647 h 965"/>
              <a:gd name="T86" fmla="*/ 2147483647 w 1747"/>
              <a:gd name="T87" fmla="*/ 2147483647 h 965"/>
              <a:gd name="T88" fmla="*/ 2147483647 w 1747"/>
              <a:gd name="T89" fmla="*/ 2147483647 h 965"/>
              <a:gd name="T90" fmla="*/ 2147483647 w 1747"/>
              <a:gd name="T91" fmla="*/ 2147483647 h 965"/>
              <a:gd name="T92" fmla="*/ 2147483647 w 1747"/>
              <a:gd name="T93" fmla="*/ 2147483647 h 965"/>
              <a:gd name="T94" fmla="*/ 2147483647 w 1747"/>
              <a:gd name="T95" fmla="*/ 2147483647 h 965"/>
              <a:gd name="T96" fmla="*/ 2147483647 w 1747"/>
              <a:gd name="T97" fmla="*/ 2147483647 h 965"/>
              <a:gd name="T98" fmla="*/ 2147483647 w 1747"/>
              <a:gd name="T99" fmla="*/ 2147483647 h 965"/>
              <a:gd name="T100" fmla="*/ 2147483647 w 1747"/>
              <a:gd name="T101" fmla="*/ 2147483647 h 9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47" h="965">
                <a:moveTo>
                  <a:pt x="68" y="884"/>
                </a:moveTo>
                <a:lnTo>
                  <a:pt x="68" y="847"/>
                </a:lnTo>
                <a:lnTo>
                  <a:pt x="66" y="809"/>
                </a:lnTo>
                <a:lnTo>
                  <a:pt x="65" y="770"/>
                </a:lnTo>
                <a:lnTo>
                  <a:pt x="63" y="731"/>
                </a:lnTo>
                <a:lnTo>
                  <a:pt x="61" y="691"/>
                </a:lnTo>
                <a:lnTo>
                  <a:pt x="58" y="652"/>
                </a:lnTo>
                <a:lnTo>
                  <a:pt x="53" y="613"/>
                </a:lnTo>
                <a:lnTo>
                  <a:pt x="49" y="573"/>
                </a:lnTo>
                <a:lnTo>
                  <a:pt x="53" y="553"/>
                </a:lnTo>
                <a:lnTo>
                  <a:pt x="56" y="530"/>
                </a:lnTo>
                <a:lnTo>
                  <a:pt x="58" y="508"/>
                </a:lnTo>
                <a:lnTo>
                  <a:pt x="61" y="485"/>
                </a:lnTo>
                <a:lnTo>
                  <a:pt x="63" y="465"/>
                </a:lnTo>
                <a:lnTo>
                  <a:pt x="65" y="444"/>
                </a:lnTo>
                <a:lnTo>
                  <a:pt x="68" y="425"/>
                </a:lnTo>
                <a:lnTo>
                  <a:pt x="69" y="409"/>
                </a:lnTo>
                <a:lnTo>
                  <a:pt x="121" y="409"/>
                </a:lnTo>
                <a:lnTo>
                  <a:pt x="175" y="409"/>
                </a:lnTo>
                <a:lnTo>
                  <a:pt x="232" y="407"/>
                </a:lnTo>
                <a:lnTo>
                  <a:pt x="288" y="403"/>
                </a:lnTo>
                <a:lnTo>
                  <a:pt x="317" y="399"/>
                </a:lnTo>
                <a:lnTo>
                  <a:pt x="345" y="395"/>
                </a:lnTo>
                <a:lnTo>
                  <a:pt x="372" y="388"/>
                </a:lnTo>
                <a:lnTo>
                  <a:pt x="400" y="380"/>
                </a:lnTo>
                <a:lnTo>
                  <a:pt x="427" y="371"/>
                </a:lnTo>
                <a:lnTo>
                  <a:pt x="453" y="360"/>
                </a:lnTo>
                <a:lnTo>
                  <a:pt x="477" y="347"/>
                </a:lnTo>
                <a:lnTo>
                  <a:pt x="501" y="332"/>
                </a:lnTo>
                <a:lnTo>
                  <a:pt x="524" y="315"/>
                </a:lnTo>
                <a:lnTo>
                  <a:pt x="546" y="294"/>
                </a:lnTo>
                <a:lnTo>
                  <a:pt x="567" y="272"/>
                </a:lnTo>
                <a:lnTo>
                  <a:pt x="587" y="249"/>
                </a:lnTo>
                <a:lnTo>
                  <a:pt x="607" y="225"/>
                </a:lnTo>
                <a:lnTo>
                  <a:pt x="627" y="199"/>
                </a:lnTo>
                <a:lnTo>
                  <a:pt x="647" y="175"/>
                </a:lnTo>
                <a:lnTo>
                  <a:pt x="667" y="150"/>
                </a:lnTo>
                <a:lnTo>
                  <a:pt x="703" y="126"/>
                </a:lnTo>
                <a:lnTo>
                  <a:pt x="740" y="105"/>
                </a:lnTo>
                <a:lnTo>
                  <a:pt x="777" y="86"/>
                </a:lnTo>
                <a:lnTo>
                  <a:pt x="816" y="72"/>
                </a:lnTo>
                <a:lnTo>
                  <a:pt x="855" y="58"/>
                </a:lnTo>
                <a:lnTo>
                  <a:pt x="893" y="49"/>
                </a:lnTo>
                <a:lnTo>
                  <a:pt x="913" y="45"/>
                </a:lnTo>
                <a:lnTo>
                  <a:pt x="933" y="42"/>
                </a:lnTo>
                <a:lnTo>
                  <a:pt x="953" y="42"/>
                </a:lnTo>
                <a:lnTo>
                  <a:pt x="973" y="40"/>
                </a:lnTo>
                <a:lnTo>
                  <a:pt x="973" y="36"/>
                </a:lnTo>
                <a:lnTo>
                  <a:pt x="973" y="32"/>
                </a:lnTo>
                <a:lnTo>
                  <a:pt x="975" y="28"/>
                </a:lnTo>
                <a:lnTo>
                  <a:pt x="976" y="25"/>
                </a:lnTo>
                <a:lnTo>
                  <a:pt x="978" y="21"/>
                </a:lnTo>
                <a:lnTo>
                  <a:pt x="979" y="15"/>
                </a:lnTo>
                <a:lnTo>
                  <a:pt x="982" y="12"/>
                </a:lnTo>
                <a:lnTo>
                  <a:pt x="983" y="8"/>
                </a:lnTo>
                <a:lnTo>
                  <a:pt x="982" y="8"/>
                </a:lnTo>
                <a:lnTo>
                  <a:pt x="981" y="8"/>
                </a:lnTo>
                <a:lnTo>
                  <a:pt x="979" y="8"/>
                </a:lnTo>
                <a:lnTo>
                  <a:pt x="978" y="6"/>
                </a:lnTo>
                <a:lnTo>
                  <a:pt x="976" y="6"/>
                </a:lnTo>
                <a:lnTo>
                  <a:pt x="975" y="6"/>
                </a:lnTo>
                <a:lnTo>
                  <a:pt x="973" y="6"/>
                </a:lnTo>
                <a:lnTo>
                  <a:pt x="972" y="4"/>
                </a:lnTo>
                <a:lnTo>
                  <a:pt x="970" y="4"/>
                </a:lnTo>
                <a:lnTo>
                  <a:pt x="969" y="4"/>
                </a:lnTo>
                <a:lnTo>
                  <a:pt x="968" y="4"/>
                </a:lnTo>
                <a:lnTo>
                  <a:pt x="966" y="4"/>
                </a:lnTo>
                <a:lnTo>
                  <a:pt x="965" y="4"/>
                </a:lnTo>
                <a:lnTo>
                  <a:pt x="943" y="4"/>
                </a:lnTo>
                <a:lnTo>
                  <a:pt x="920" y="6"/>
                </a:lnTo>
                <a:lnTo>
                  <a:pt x="898" y="10"/>
                </a:lnTo>
                <a:lnTo>
                  <a:pt x="876" y="12"/>
                </a:lnTo>
                <a:lnTo>
                  <a:pt x="855" y="15"/>
                </a:lnTo>
                <a:lnTo>
                  <a:pt x="835" y="19"/>
                </a:lnTo>
                <a:lnTo>
                  <a:pt x="816" y="23"/>
                </a:lnTo>
                <a:lnTo>
                  <a:pt x="799" y="27"/>
                </a:lnTo>
                <a:lnTo>
                  <a:pt x="805" y="23"/>
                </a:lnTo>
                <a:lnTo>
                  <a:pt x="812" y="19"/>
                </a:lnTo>
                <a:lnTo>
                  <a:pt x="819" y="15"/>
                </a:lnTo>
                <a:lnTo>
                  <a:pt x="825" y="13"/>
                </a:lnTo>
                <a:lnTo>
                  <a:pt x="832" y="10"/>
                </a:lnTo>
                <a:lnTo>
                  <a:pt x="839" y="8"/>
                </a:lnTo>
                <a:lnTo>
                  <a:pt x="846" y="6"/>
                </a:lnTo>
                <a:lnTo>
                  <a:pt x="853" y="2"/>
                </a:lnTo>
                <a:lnTo>
                  <a:pt x="869" y="2"/>
                </a:lnTo>
                <a:lnTo>
                  <a:pt x="886" y="0"/>
                </a:lnTo>
                <a:lnTo>
                  <a:pt x="902" y="0"/>
                </a:lnTo>
                <a:lnTo>
                  <a:pt x="919" y="2"/>
                </a:lnTo>
                <a:lnTo>
                  <a:pt x="936" y="2"/>
                </a:lnTo>
                <a:lnTo>
                  <a:pt x="953" y="4"/>
                </a:lnTo>
                <a:lnTo>
                  <a:pt x="970" y="8"/>
                </a:lnTo>
                <a:lnTo>
                  <a:pt x="988" y="10"/>
                </a:lnTo>
                <a:lnTo>
                  <a:pt x="1025" y="27"/>
                </a:lnTo>
                <a:lnTo>
                  <a:pt x="1066" y="49"/>
                </a:lnTo>
                <a:lnTo>
                  <a:pt x="1109" y="77"/>
                </a:lnTo>
                <a:lnTo>
                  <a:pt x="1155" y="107"/>
                </a:lnTo>
                <a:lnTo>
                  <a:pt x="1199" y="139"/>
                </a:lnTo>
                <a:lnTo>
                  <a:pt x="1241" y="171"/>
                </a:lnTo>
                <a:lnTo>
                  <a:pt x="1278" y="203"/>
                </a:lnTo>
                <a:lnTo>
                  <a:pt x="1310" y="231"/>
                </a:lnTo>
                <a:lnTo>
                  <a:pt x="1335" y="259"/>
                </a:lnTo>
                <a:lnTo>
                  <a:pt x="1361" y="291"/>
                </a:lnTo>
                <a:lnTo>
                  <a:pt x="1387" y="326"/>
                </a:lnTo>
                <a:lnTo>
                  <a:pt x="1414" y="364"/>
                </a:lnTo>
                <a:lnTo>
                  <a:pt x="1467" y="446"/>
                </a:lnTo>
                <a:lnTo>
                  <a:pt x="1520" y="532"/>
                </a:lnTo>
                <a:lnTo>
                  <a:pt x="1547" y="573"/>
                </a:lnTo>
                <a:lnTo>
                  <a:pt x="1574" y="616"/>
                </a:lnTo>
                <a:lnTo>
                  <a:pt x="1603" y="658"/>
                </a:lnTo>
                <a:lnTo>
                  <a:pt x="1630" y="695"/>
                </a:lnTo>
                <a:lnTo>
                  <a:pt x="1659" y="731"/>
                </a:lnTo>
                <a:lnTo>
                  <a:pt x="1687" y="764"/>
                </a:lnTo>
                <a:lnTo>
                  <a:pt x="1717" y="792"/>
                </a:lnTo>
                <a:lnTo>
                  <a:pt x="1747" y="819"/>
                </a:lnTo>
                <a:lnTo>
                  <a:pt x="1727" y="815"/>
                </a:lnTo>
                <a:lnTo>
                  <a:pt x="1646" y="796"/>
                </a:lnTo>
                <a:lnTo>
                  <a:pt x="1591" y="759"/>
                </a:lnTo>
                <a:lnTo>
                  <a:pt x="1537" y="719"/>
                </a:lnTo>
                <a:lnTo>
                  <a:pt x="1483" y="678"/>
                </a:lnTo>
                <a:lnTo>
                  <a:pt x="1430" y="637"/>
                </a:lnTo>
                <a:lnTo>
                  <a:pt x="1375" y="596"/>
                </a:lnTo>
                <a:lnTo>
                  <a:pt x="1321" y="557"/>
                </a:lnTo>
                <a:lnTo>
                  <a:pt x="1267" y="519"/>
                </a:lnTo>
                <a:lnTo>
                  <a:pt x="1209" y="483"/>
                </a:lnTo>
                <a:lnTo>
                  <a:pt x="1181" y="469"/>
                </a:lnTo>
                <a:lnTo>
                  <a:pt x="1151" y="454"/>
                </a:lnTo>
                <a:lnTo>
                  <a:pt x="1121" y="440"/>
                </a:lnTo>
                <a:lnTo>
                  <a:pt x="1091" y="427"/>
                </a:lnTo>
                <a:lnTo>
                  <a:pt x="1059" y="416"/>
                </a:lnTo>
                <a:lnTo>
                  <a:pt x="1028" y="407"/>
                </a:lnTo>
                <a:lnTo>
                  <a:pt x="995" y="399"/>
                </a:lnTo>
                <a:lnTo>
                  <a:pt x="962" y="394"/>
                </a:lnTo>
                <a:lnTo>
                  <a:pt x="928" y="390"/>
                </a:lnTo>
                <a:lnTo>
                  <a:pt x="893" y="386"/>
                </a:lnTo>
                <a:lnTo>
                  <a:pt x="857" y="386"/>
                </a:lnTo>
                <a:lnTo>
                  <a:pt x="820" y="388"/>
                </a:lnTo>
                <a:lnTo>
                  <a:pt x="783" y="392"/>
                </a:lnTo>
                <a:lnTo>
                  <a:pt x="744" y="399"/>
                </a:lnTo>
                <a:lnTo>
                  <a:pt x="706" y="407"/>
                </a:lnTo>
                <a:lnTo>
                  <a:pt x="664" y="418"/>
                </a:lnTo>
                <a:lnTo>
                  <a:pt x="694" y="444"/>
                </a:lnTo>
                <a:lnTo>
                  <a:pt x="697" y="444"/>
                </a:lnTo>
                <a:lnTo>
                  <a:pt x="703" y="448"/>
                </a:lnTo>
                <a:lnTo>
                  <a:pt x="707" y="452"/>
                </a:lnTo>
                <a:lnTo>
                  <a:pt x="712" y="457"/>
                </a:lnTo>
                <a:lnTo>
                  <a:pt x="716" y="461"/>
                </a:lnTo>
                <a:lnTo>
                  <a:pt x="720" y="465"/>
                </a:lnTo>
                <a:lnTo>
                  <a:pt x="722" y="469"/>
                </a:lnTo>
                <a:lnTo>
                  <a:pt x="723" y="469"/>
                </a:lnTo>
                <a:lnTo>
                  <a:pt x="723" y="506"/>
                </a:lnTo>
                <a:lnTo>
                  <a:pt x="712" y="521"/>
                </a:lnTo>
                <a:lnTo>
                  <a:pt x="697" y="532"/>
                </a:lnTo>
                <a:lnTo>
                  <a:pt x="683" y="542"/>
                </a:lnTo>
                <a:lnTo>
                  <a:pt x="667" y="549"/>
                </a:lnTo>
                <a:lnTo>
                  <a:pt x="650" y="557"/>
                </a:lnTo>
                <a:lnTo>
                  <a:pt x="633" y="562"/>
                </a:lnTo>
                <a:lnTo>
                  <a:pt x="614" y="566"/>
                </a:lnTo>
                <a:lnTo>
                  <a:pt x="596" y="570"/>
                </a:lnTo>
                <a:lnTo>
                  <a:pt x="557" y="575"/>
                </a:lnTo>
                <a:lnTo>
                  <a:pt x="520" y="581"/>
                </a:lnTo>
                <a:lnTo>
                  <a:pt x="484" y="586"/>
                </a:lnTo>
                <a:lnTo>
                  <a:pt x="453" y="596"/>
                </a:lnTo>
                <a:lnTo>
                  <a:pt x="445" y="620"/>
                </a:lnTo>
                <a:lnTo>
                  <a:pt x="437" y="646"/>
                </a:lnTo>
                <a:lnTo>
                  <a:pt x="427" y="671"/>
                </a:lnTo>
                <a:lnTo>
                  <a:pt x="417" y="695"/>
                </a:lnTo>
                <a:lnTo>
                  <a:pt x="405" y="719"/>
                </a:lnTo>
                <a:lnTo>
                  <a:pt x="392" y="744"/>
                </a:lnTo>
                <a:lnTo>
                  <a:pt x="380" y="766"/>
                </a:lnTo>
                <a:lnTo>
                  <a:pt x="367" y="791"/>
                </a:lnTo>
                <a:lnTo>
                  <a:pt x="352" y="811"/>
                </a:lnTo>
                <a:lnTo>
                  <a:pt x="337" y="832"/>
                </a:lnTo>
                <a:lnTo>
                  <a:pt x="321" y="852"/>
                </a:lnTo>
                <a:lnTo>
                  <a:pt x="305" y="871"/>
                </a:lnTo>
                <a:lnTo>
                  <a:pt x="288" y="890"/>
                </a:lnTo>
                <a:lnTo>
                  <a:pt x="271" y="905"/>
                </a:lnTo>
                <a:lnTo>
                  <a:pt x="252" y="920"/>
                </a:lnTo>
                <a:lnTo>
                  <a:pt x="234" y="935"/>
                </a:lnTo>
                <a:lnTo>
                  <a:pt x="229" y="933"/>
                </a:lnTo>
                <a:lnTo>
                  <a:pt x="211" y="914"/>
                </a:lnTo>
                <a:lnTo>
                  <a:pt x="161" y="929"/>
                </a:lnTo>
                <a:lnTo>
                  <a:pt x="146" y="939"/>
                </a:lnTo>
                <a:lnTo>
                  <a:pt x="106" y="929"/>
                </a:lnTo>
                <a:lnTo>
                  <a:pt x="76" y="933"/>
                </a:lnTo>
                <a:lnTo>
                  <a:pt x="36" y="963"/>
                </a:lnTo>
                <a:lnTo>
                  <a:pt x="12" y="965"/>
                </a:lnTo>
                <a:lnTo>
                  <a:pt x="10" y="965"/>
                </a:lnTo>
                <a:lnTo>
                  <a:pt x="9" y="965"/>
                </a:lnTo>
                <a:lnTo>
                  <a:pt x="8" y="963"/>
                </a:lnTo>
                <a:lnTo>
                  <a:pt x="6" y="963"/>
                </a:lnTo>
                <a:lnTo>
                  <a:pt x="5" y="963"/>
                </a:lnTo>
                <a:lnTo>
                  <a:pt x="3" y="961"/>
                </a:lnTo>
                <a:lnTo>
                  <a:pt x="2" y="961"/>
                </a:lnTo>
                <a:lnTo>
                  <a:pt x="0" y="961"/>
                </a:lnTo>
                <a:lnTo>
                  <a:pt x="9" y="946"/>
                </a:lnTo>
                <a:lnTo>
                  <a:pt x="18" y="931"/>
                </a:lnTo>
                <a:lnTo>
                  <a:pt x="28" y="916"/>
                </a:lnTo>
                <a:lnTo>
                  <a:pt x="38" y="905"/>
                </a:lnTo>
                <a:lnTo>
                  <a:pt x="48" y="894"/>
                </a:lnTo>
                <a:lnTo>
                  <a:pt x="56" y="886"/>
                </a:lnTo>
                <a:lnTo>
                  <a:pt x="59" y="884"/>
                </a:lnTo>
                <a:lnTo>
                  <a:pt x="63" y="882"/>
                </a:lnTo>
                <a:lnTo>
                  <a:pt x="66" y="884"/>
                </a:lnTo>
                <a:lnTo>
                  <a:pt x="68" y="884"/>
                </a:lnTo>
                <a:close/>
              </a:path>
            </a:pathLst>
          </a:custGeom>
          <a:solidFill>
            <a:srgbClr val="608E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99" name="Freeform 174"/>
          <p:cNvSpPr>
            <a:spLocks noEditPoints="1"/>
          </p:cNvSpPr>
          <p:nvPr/>
        </p:nvSpPr>
        <p:spPr bwMode="auto">
          <a:xfrm>
            <a:off x="5775325" y="3430588"/>
            <a:ext cx="1746250" cy="863600"/>
          </a:xfrm>
          <a:custGeom>
            <a:avLst/>
            <a:gdLst>
              <a:gd name="T0" fmla="*/ 2147483647 w 1003"/>
              <a:gd name="T1" fmla="*/ 2147483647 h 551"/>
              <a:gd name="T2" fmla="*/ 2147483647 w 1003"/>
              <a:gd name="T3" fmla="*/ 2147483647 h 551"/>
              <a:gd name="T4" fmla="*/ 2147483647 w 1003"/>
              <a:gd name="T5" fmla="*/ 2147483647 h 551"/>
              <a:gd name="T6" fmla="*/ 2147483647 w 1003"/>
              <a:gd name="T7" fmla="*/ 2147483647 h 551"/>
              <a:gd name="T8" fmla="*/ 2147483647 w 1003"/>
              <a:gd name="T9" fmla="*/ 2147483647 h 551"/>
              <a:gd name="T10" fmla="*/ 2147483647 w 1003"/>
              <a:gd name="T11" fmla="*/ 2147483647 h 551"/>
              <a:gd name="T12" fmla="*/ 2147483647 w 1003"/>
              <a:gd name="T13" fmla="*/ 2147483647 h 551"/>
              <a:gd name="T14" fmla="*/ 2147483647 w 1003"/>
              <a:gd name="T15" fmla="*/ 2147483647 h 551"/>
              <a:gd name="T16" fmla="*/ 2147483647 w 1003"/>
              <a:gd name="T17" fmla="*/ 2147483647 h 551"/>
              <a:gd name="T18" fmla="*/ 2147483647 w 1003"/>
              <a:gd name="T19" fmla="*/ 2147483647 h 551"/>
              <a:gd name="T20" fmla="*/ 2147483647 w 1003"/>
              <a:gd name="T21" fmla="*/ 2147483647 h 551"/>
              <a:gd name="T22" fmla="*/ 2147483647 w 1003"/>
              <a:gd name="T23" fmla="*/ 2147483647 h 551"/>
              <a:gd name="T24" fmla="*/ 2147483647 w 1003"/>
              <a:gd name="T25" fmla="*/ 2147483647 h 551"/>
              <a:gd name="T26" fmla="*/ 2147483647 w 1003"/>
              <a:gd name="T27" fmla="*/ 2147483647 h 551"/>
              <a:gd name="T28" fmla="*/ 2147483647 w 1003"/>
              <a:gd name="T29" fmla="*/ 2147483647 h 551"/>
              <a:gd name="T30" fmla="*/ 2147483647 w 1003"/>
              <a:gd name="T31" fmla="*/ 2147483647 h 551"/>
              <a:gd name="T32" fmla="*/ 2147483647 w 1003"/>
              <a:gd name="T33" fmla="*/ 2147483647 h 551"/>
              <a:gd name="T34" fmla="*/ 2147483647 w 1003"/>
              <a:gd name="T35" fmla="*/ 2147483647 h 551"/>
              <a:gd name="T36" fmla="*/ 2147483647 w 1003"/>
              <a:gd name="T37" fmla="*/ 2147483647 h 551"/>
              <a:gd name="T38" fmla="*/ 2147483647 w 1003"/>
              <a:gd name="T39" fmla="*/ 2147483647 h 551"/>
              <a:gd name="T40" fmla="*/ 2147483647 w 1003"/>
              <a:gd name="T41" fmla="*/ 0 h 551"/>
              <a:gd name="T42" fmla="*/ 2147483647 w 1003"/>
              <a:gd name="T43" fmla="*/ 2147483647 h 551"/>
              <a:gd name="T44" fmla="*/ 2147483647 w 1003"/>
              <a:gd name="T45" fmla="*/ 2147483647 h 551"/>
              <a:gd name="T46" fmla="*/ 2147483647 w 1003"/>
              <a:gd name="T47" fmla="*/ 2147483647 h 551"/>
              <a:gd name="T48" fmla="*/ 2147483647 w 1003"/>
              <a:gd name="T49" fmla="*/ 2147483647 h 551"/>
              <a:gd name="T50" fmla="*/ 2147483647 w 1003"/>
              <a:gd name="T51" fmla="*/ 2147483647 h 551"/>
              <a:gd name="T52" fmla="*/ 2147483647 w 1003"/>
              <a:gd name="T53" fmla="*/ 2147483647 h 551"/>
              <a:gd name="T54" fmla="*/ 2147483647 w 1003"/>
              <a:gd name="T55" fmla="*/ 2147483647 h 551"/>
              <a:gd name="T56" fmla="*/ 2147483647 w 1003"/>
              <a:gd name="T57" fmla="*/ 2147483647 h 551"/>
              <a:gd name="T58" fmla="*/ 2147483647 w 1003"/>
              <a:gd name="T59" fmla="*/ 2147483647 h 551"/>
              <a:gd name="T60" fmla="*/ 2147483647 w 1003"/>
              <a:gd name="T61" fmla="*/ 2147483647 h 551"/>
              <a:gd name="T62" fmla="*/ 2147483647 w 1003"/>
              <a:gd name="T63" fmla="*/ 2147483647 h 551"/>
              <a:gd name="T64" fmla="*/ 2147483647 w 1003"/>
              <a:gd name="T65" fmla="*/ 2147483647 h 551"/>
              <a:gd name="T66" fmla="*/ 2147483647 w 1003"/>
              <a:gd name="T67" fmla="*/ 2147483647 h 551"/>
              <a:gd name="T68" fmla="*/ 2147483647 w 1003"/>
              <a:gd name="T69" fmla="*/ 2147483647 h 551"/>
              <a:gd name="T70" fmla="*/ 2147483647 w 1003"/>
              <a:gd name="T71" fmla="*/ 2147483647 h 551"/>
              <a:gd name="T72" fmla="*/ 2147483647 w 1003"/>
              <a:gd name="T73" fmla="*/ 2147483647 h 551"/>
              <a:gd name="T74" fmla="*/ 2147483647 w 1003"/>
              <a:gd name="T75" fmla="*/ 2147483647 h 551"/>
              <a:gd name="T76" fmla="*/ 2147483647 w 1003"/>
              <a:gd name="T77" fmla="*/ 2147483647 h 551"/>
              <a:gd name="T78" fmla="*/ 2147483647 w 1003"/>
              <a:gd name="T79" fmla="*/ 2147483647 h 551"/>
              <a:gd name="T80" fmla="*/ 2147483647 w 1003"/>
              <a:gd name="T81" fmla="*/ 2147483647 h 551"/>
              <a:gd name="T82" fmla="*/ 2147483647 w 1003"/>
              <a:gd name="T83" fmla="*/ 2147483647 h 551"/>
              <a:gd name="T84" fmla="*/ 2147483647 w 1003"/>
              <a:gd name="T85" fmla="*/ 2147483647 h 551"/>
              <a:gd name="T86" fmla="*/ 2147483647 w 1003"/>
              <a:gd name="T87" fmla="*/ 2147483647 h 551"/>
              <a:gd name="T88" fmla="*/ 2147483647 w 1003"/>
              <a:gd name="T89" fmla="*/ 2147483647 h 551"/>
              <a:gd name="T90" fmla="*/ 2147483647 w 1003"/>
              <a:gd name="T91" fmla="*/ 2147483647 h 551"/>
              <a:gd name="T92" fmla="*/ 2147483647 w 1003"/>
              <a:gd name="T93" fmla="*/ 2147483647 h 551"/>
              <a:gd name="T94" fmla="*/ 2147483647 w 1003"/>
              <a:gd name="T95" fmla="*/ 2147483647 h 551"/>
              <a:gd name="T96" fmla="*/ 2147483647 w 1003"/>
              <a:gd name="T97" fmla="*/ 2147483647 h 551"/>
              <a:gd name="T98" fmla="*/ 2147483647 w 1003"/>
              <a:gd name="T99" fmla="*/ 2147483647 h 551"/>
              <a:gd name="T100" fmla="*/ 2147483647 w 1003"/>
              <a:gd name="T101" fmla="*/ 2147483647 h 551"/>
              <a:gd name="T102" fmla="*/ 2147483647 w 1003"/>
              <a:gd name="T103" fmla="*/ 2147483647 h 551"/>
              <a:gd name="T104" fmla="*/ 2147483647 w 1003"/>
              <a:gd name="T105" fmla="*/ 2147483647 h 551"/>
              <a:gd name="T106" fmla="*/ 2147483647 w 1003"/>
              <a:gd name="T107" fmla="*/ 2147483647 h 551"/>
              <a:gd name="T108" fmla="*/ 2147483647 w 1003"/>
              <a:gd name="T109" fmla="*/ 2147483647 h 5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03" h="551">
                <a:moveTo>
                  <a:pt x="845" y="352"/>
                </a:moveTo>
                <a:lnTo>
                  <a:pt x="790" y="326"/>
                </a:lnTo>
                <a:lnTo>
                  <a:pt x="732" y="298"/>
                </a:lnTo>
                <a:lnTo>
                  <a:pt x="670" y="264"/>
                </a:lnTo>
                <a:lnTo>
                  <a:pt x="608" y="229"/>
                </a:lnTo>
                <a:lnTo>
                  <a:pt x="547" y="189"/>
                </a:lnTo>
                <a:lnTo>
                  <a:pt x="488" y="150"/>
                </a:lnTo>
                <a:lnTo>
                  <a:pt x="461" y="129"/>
                </a:lnTo>
                <a:lnTo>
                  <a:pt x="434" y="109"/>
                </a:lnTo>
                <a:lnTo>
                  <a:pt x="410" y="90"/>
                </a:lnTo>
                <a:lnTo>
                  <a:pt x="387" y="69"/>
                </a:lnTo>
                <a:lnTo>
                  <a:pt x="370" y="127"/>
                </a:lnTo>
                <a:lnTo>
                  <a:pt x="365" y="184"/>
                </a:lnTo>
                <a:lnTo>
                  <a:pt x="370" y="180"/>
                </a:lnTo>
                <a:lnTo>
                  <a:pt x="372" y="199"/>
                </a:lnTo>
                <a:lnTo>
                  <a:pt x="398" y="146"/>
                </a:lnTo>
                <a:lnTo>
                  <a:pt x="405" y="146"/>
                </a:lnTo>
                <a:lnTo>
                  <a:pt x="412" y="155"/>
                </a:lnTo>
                <a:lnTo>
                  <a:pt x="412" y="165"/>
                </a:lnTo>
                <a:lnTo>
                  <a:pt x="408" y="170"/>
                </a:lnTo>
                <a:lnTo>
                  <a:pt x="405" y="227"/>
                </a:lnTo>
                <a:lnTo>
                  <a:pt x="412" y="217"/>
                </a:lnTo>
                <a:lnTo>
                  <a:pt x="424" y="208"/>
                </a:lnTo>
                <a:lnTo>
                  <a:pt x="431" y="217"/>
                </a:lnTo>
                <a:lnTo>
                  <a:pt x="431" y="232"/>
                </a:lnTo>
                <a:lnTo>
                  <a:pt x="408" y="266"/>
                </a:lnTo>
                <a:lnTo>
                  <a:pt x="420" y="285"/>
                </a:lnTo>
                <a:lnTo>
                  <a:pt x="405" y="313"/>
                </a:lnTo>
                <a:lnTo>
                  <a:pt x="412" y="313"/>
                </a:lnTo>
                <a:lnTo>
                  <a:pt x="424" y="317"/>
                </a:lnTo>
                <a:lnTo>
                  <a:pt x="427" y="335"/>
                </a:lnTo>
                <a:lnTo>
                  <a:pt x="431" y="335"/>
                </a:lnTo>
                <a:lnTo>
                  <a:pt x="438" y="365"/>
                </a:lnTo>
                <a:lnTo>
                  <a:pt x="453" y="393"/>
                </a:lnTo>
                <a:lnTo>
                  <a:pt x="445" y="418"/>
                </a:lnTo>
                <a:lnTo>
                  <a:pt x="412" y="421"/>
                </a:lnTo>
                <a:lnTo>
                  <a:pt x="391" y="397"/>
                </a:lnTo>
                <a:lnTo>
                  <a:pt x="398" y="388"/>
                </a:lnTo>
                <a:lnTo>
                  <a:pt x="380" y="388"/>
                </a:lnTo>
                <a:lnTo>
                  <a:pt x="372" y="378"/>
                </a:lnTo>
                <a:lnTo>
                  <a:pt x="370" y="369"/>
                </a:lnTo>
                <a:lnTo>
                  <a:pt x="377" y="360"/>
                </a:lnTo>
                <a:lnTo>
                  <a:pt x="362" y="365"/>
                </a:lnTo>
                <a:lnTo>
                  <a:pt x="362" y="375"/>
                </a:lnTo>
                <a:lnTo>
                  <a:pt x="358" y="378"/>
                </a:lnTo>
                <a:lnTo>
                  <a:pt x="340" y="369"/>
                </a:lnTo>
                <a:lnTo>
                  <a:pt x="332" y="378"/>
                </a:lnTo>
                <a:lnTo>
                  <a:pt x="322" y="408"/>
                </a:lnTo>
                <a:lnTo>
                  <a:pt x="318" y="498"/>
                </a:lnTo>
                <a:lnTo>
                  <a:pt x="325" y="536"/>
                </a:lnTo>
                <a:lnTo>
                  <a:pt x="332" y="536"/>
                </a:lnTo>
                <a:lnTo>
                  <a:pt x="337" y="541"/>
                </a:lnTo>
                <a:lnTo>
                  <a:pt x="387" y="541"/>
                </a:lnTo>
                <a:lnTo>
                  <a:pt x="405" y="551"/>
                </a:lnTo>
                <a:lnTo>
                  <a:pt x="420" y="541"/>
                </a:lnTo>
                <a:lnTo>
                  <a:pt x="453" y="536"/>
                </a:lnTo>
                <a:lnTo>
                  <a:pt x="478" y="551"/>
                </a:lnTo>
                <a:lnTo>
                  <a:pt x="488" y="551"/>
                </a:lnTo>
                <a:lnTo>
                  <a:pt x="540" y="536"/>
                </a:lnTo>
                <a:lnTo>
                  <a:pt x="561" y="545"/>
                </a:lnTo>
                <a:lnTo>
                  <a:pt x="729" y="545"/>
                </a:lnTo>
                <a:lnTo>
                  <a:pt x="750" y="523"/>
                </a:lnTo>
                <a:lnTo>
                  <a:pt x="773" y="479"/>
                </a:lnTo>
                <a:lnTo>
                  <a:pt x="813" y="397"/>
                </a:lnTo>
                <a:lnTo>
                  <a:pt x="813" y="378"/>
                </a:lnTo>
                <a:lnTo>
                  <a:pt x="827" y="360"/>
                </a:lnTo>
                <a:lnTo>
                  <a:pt x="845" y="352"/>
                </a:lnTo>
                <a:close/>
                <a:moveTo>
                  <a:pt x="372" y="54"/>
                </a:moveTo>
                <a:lnTo>
                  <a:pt x="367" y="49"/>
                </a:lnTo>
                <a:lnTo>
                  <a:pt x="362" y="45"/>
                </a:lnTo>
                <a:lnTo>
                  <a:pt x="357" y="39"/>
                </a:lnTo>
                <a:lnTo>
                  <a:pt x="352" y="34"/>
                </a:lnTo>
                <a:lnTo>
                  <a:pt x="348" y="28"/>
                </a:lnTo>
                <a:lnTo>
                  <a:pt x="344" y="23"/>
                </a:lnTo>
                <a:lnTo>
                  <a:pt x="340" y="19"/>
                </a:lnTo>
                <a:lnTo>
                  <a:pt x="335" y="13"/>
                </a:lnTo>
                <a:lnTo>
                  <a:pt x="331" y="13"/>
                </a:lnTo>
                <a:lnTo>
                  <a:pt x="325" y="11"/>
                </a:lnTo>
                <a:lnTo>
                  <a:pt x="318" y="9"/>
                </a:lnTo>
                <a:lnTo>
                  <a:pt x="311" y="6"/>
                </a:lnTo>
                <a:lnTo>
                  <a:pt x="304" y="4"/>
                </a:lnTo>
                <a:lnTo>
                  <a:pt x="297" y="2"/>
                </a:lnTo>
                <a:lnTo>
                  <a:pt x="291" y="0"/>
                </a:lnTo>
                <a:lnTo>
                  <a:pt x="287" y="0"/>
                </a:lnTo>
                <a:lnTo>
                  <a:pt x="275" y="8"/>
                </a:lnTo>
                <a:lnTo>
                  <a:pt x="258" y="21"/>
                </a:lnTo>
                <a:lnTo>
                  <a:pt x="237" y="36"/>
                </a:lnTo>
                <a:lnTo>
                  <a:pt x="212" y="54"/>
                </a:lnTo>
                <a:lnTo>
                  <a:pt x="189" y="73"/>
                </a:lnTo>
                <a:lnTo>
                  <a:pt x="171" y="92"/>
                </a:lnTo>
                <a:lnTo>
                  <a:pt x="164" y="101"/>
                </a:lnTo>
                <a:lnTo>
                  <a:pt x="158" y="111"/>
                </a:lnTo>
                <a:lnTo>
                  <a:pt x="154" y="118"/>
                </a:lnTo>
                <a:lnTo>
                  <a:pt x="152" y="126"/>
                </a:lnTo>
                <a:lnTo>
                  <a:pt x="148" y="127"/>
                </a:lnTo>
                <a:lnTo>
                  <a:pt x="144" y="129"/>
                </a:lnTo>
                <a:lnTo>
                  <a:pt x="138" y="135"/>
                </a:lnTo>
                <a:lnTo>
                  <a:pt x="134" y="139"/>
                </a:lnTo>
                <a:lnTo>
                  <a:pt x="128" y="144"/>
                </a:lnTo>
                <a:lnTo>
                  <a:pt x="122" y="148"/>
                </a:lnTo>
                <a:lnTo>
                  <a:pt x="118" y="150"/>
                </a:lnTo>
                <a:lnTo>
                  <a:pt x="113" y="152"/>
                </a:lnTo>
                <a:lnTo>
                  <a:pt x="113" y="202"/>
                </a:lnTo>
                <a:lnTo>
                  <a:pt x="116" y="204"/>
                </a:lnTo>
                <a:lnTo>
                  <a:pt x="119" y="206"/>
                </a:lnTo>
                <a:lnTo>
                  <a:pt x="122" y="208"/>
                </a:lnTo>
                <a:lnTo>
                  <a:pt x="126" y="210"/>
                </a:lnTo>
                <a:lnTo>
                  <a:pt x="129" y="212"/>
                </a:lnTo>
                <a:lnTo>
                  <a:pt x="132" y="214"/>
                </a:lnTo>
                <a:lnTo>
                  <a:pt x="136" y="215"/>
                </a:lnTo>
                <a:lnTo>
                  <a:pt x="139" y="217"/>
                </a:lnTo>
                <a:lnTo>
                  <a:pt x="151" y="208"/>
                </a:lnTo>
                <a:lnTo>
                  <a:pt x="195" y="217"/>
                </a:lnTo>
                <a:lnTo>
                  <a:pt x="186" y="199"/>
                </a:lnTo>
                <a:lnTo>
                  <a:pt x="198" y="180"/>
                </a:lnTo>
                <a:lnTo>
                  <a:pt x="216" y="189"/>
                </a:lnTo>
                <a:lnTo>
                  <a:pt x="216" y="199"/>
                </a:lnTo>
                <a:lnTo>
                  <a:pt x="242" y="227"/>
                </a:lnTo>
                <a:lnTo>
                  <a:pt x="212" y="170"/>
                </a:lnTo>
                <a:lnTo>
                  <a:pt x="212" y="137"/>
                </a:lnTo>
                <a:lnTo>
                  <a:pt x="226" y="131"/>
                </a:lnTo>
                <a:lnTo>
                  <a:pt x="235" y="141"/>
                </a:lnTo>
                <a:lnTo>
                  <a:pt x="235" y="146"/>
                </a:lnTo>
                <a:lnTo>
                  <a:pt x="238" y="146"/>
                </a:lnTo>
                <a:lnTo>
                  <a:pt x="238" y="137"/>
                </a:lnTo>
                <a:lnTo>
                  <a:pt x="235" y="137"/>
                </a:lnTo>
                <a:lnTo>
                  <a:pt x="238" y="131"/>
                </a:lnTo>
                <a:lnTo>
                  <a:pt x="245" y="127"/>
                </a:lnTo>
                <a:lnTo>
                  <a:pt x="257" y="141"/>
                </a:lnTo>
                <a:lnTo>
                  <a:pt x="257" y="150"/>
                </a:lnTo>
                <a:lnTo>
                  <a:pt x="259" y="107"/>
                </a:lnTo>
                <a:lnTo>
                  <a:pt x="271" y="94"/>
                </a:lnTo>
                <a:lnTo>
                  <a:pt x="282" y="122"/>
                </a:lnTo>
                <a:lnTo>
                  <a:pt x="285" y="36"/>
                </a:lnTo>
                <a:lnTo>
                  <a:pt x="297" y="51"/>
                </a:lnTo>
                <a:lnTo>
                  <a:pt x="297" y="54"/>
                </a:lnTo>
                <a:lnTo>
                  <a:pt x="330" y="75"/>
                </a:lnTo>
                <a:lnTo>
                  <a:pt x="330" y="118"/>
                </a:lnTo>
                <a:lnTo>
                  <a:pt x="344" y="137"/>
                </a:lnTo>
                <a:lnTo>
                  <a:pt x="344" y="122"/>
                </a:lnTo>
                <a:lnTo>
                  <a:pt x="351" y="84"/>
                </a:lnTo>
                <a:lnTo>
                  <a:pt x="372" y="54"/>
                </a:lnTo>
                <a:close/>
                <a:moveTo>
                  <a:pt x="194" y="251"/>
                </a:moveTo>
                <a:lnTo>
                  <a:pt x="195" y="251"/>
                </a:lnTo>
                <a:lnTo>
                  <a:pt x="198" y="253"/>
                </a:lnTo>
                <a:lnTo>
                  <a:pt x="199" y="255"/>
                </a:lnTo>
                <a:lnTo>
                  <a:pt x="201" y="255"/>
                </a:lnTo>
                <a:lnTo>
                  <a:pt x="204" y="257"/>
                </a:lnTo>
                <a:lnTo>
                  <a:pt x="205" y="258"/>
                </a:lnTo>
                <a:lnTo>
                  <a:pt x="206" y="260"/>
                </a:lnTo>
                <a:lnTo>
                  <a:pt x="208" y="260"/>
                </a:lnTo>
                <a:lnTo>
                  <a:pt x="212" y="255"/>
                </a:lnTo>
                <a:lnTo>
                  <a:pt x="209" y="251"/>
                </a:lnTo>
                <a:lnTo>
                  <a:pt x="194" y="251"/>
                </a:lnTo>
                <a:close/>
                <a:moveTo>
                  <a:pt x="224" y="313"/>
                </a:moveTo>
                <a:lnTo>
                  <a:pt x="212" y="328"/>
                </a:lnTo>
                <a:lnTo>
                  <a:pt x="202" y="343"/>
                </a:lnTo>
                <a:lnTo>
                  <a:pt x="192" y="356"/>
                </a:lnTo>
                <a:lnTo>
                  <a:pt x="182" y="369"/>
                </a:lnTo>
                <a:lnTo>
                  <a:pt x="172" y="382"/>
                </a:lnTo>
                <a:lnTo>
                  <a:pt x="162" y="393"/>
                </a:lnTo>
                <a:lnTo>
                  <a:pt x="154" y="405"/>
                </a:lnTo>
                <a:lnTo>
                  <a:pt x="144" y="416"/>
                </a:lnTo>
                <a:lnTo>
                  <a:pt x="154" y="427"/>
                </a:lnTo>
                <a:lnTo>
                  <a:pt x="154" y="440"/>
                </a:lnTo>
                <a:lnTo>
                  <a:pt x="151" y="446"/>
                </a:lnTo>
                <a:lnTo>
                  <a:pt x="139" y="455"/>
                </a:lnTo>
                <a:lnTo>
                  <a:pt x="115" y="461"/>
                </a:lnTo>
                <a:lnTo>
                  <a:pt x="103" y="470"/>
                </a:lnTo>
                <a:lnTo>
                  <a:pt x="96" y="489"/>
                </a:lnTo>
                <a:lnTo>
                  <a:pt x="103" y="523"/>
                </a:lnTo>
                <a:lnTo>
                  <a:pt x="111" y="523"/>
                </a:lnTo>
                <a:lnTo>
                  <a:pt x="158" y="502"/>
                </a:lnTo>
                <a:lnTo>
                  <a:pt x="172" y="513"/>
                </a:lnTo>
                <a:lnTo>
                  <a:pt x="198" y="541"/>
                </a:lnTo>
                <a:lnTo>
                  <a:pt x="252" y="551"/>
                </a:lnTo>
                <a:lnTo>
                  <a:pt x="292" y="532"/>
                </a:lnTo>
                <a:lnTo>
                  <a:pt x="289" y="526"/>
                </a:lnTo>
                <a:lnTo>
                  <a:pt x="278" y="431"/>
                </a:lnTo>
                <a:lnTo>
                  <a:pt x="285" y="393"/>
                </a:lnTo>
                <a:lnTo>
                  <a:pt x="267" y="440"/>
                </a:lnTo>
                <a:lnTo>
                  <a:pt x="257" y="440"/>
                </a:lnTo>
                <a:lnTo>
                  <a:pt x="245" y="427"/>
                </a:lnTo>
                <a:lnTo>
                  <a:pt x="257" y="397"/>
                </a:lnTo>
                <a:lnTo>
                  <a:pt x="245" y="378"/>
                </a:lnTo>
                <a:lnTo>
                  <a:pt x="224" y="313"/>
                </a:lnTo>
                <a:close/>
                <a:moveTo>
                  <a:pt x="65" y="479"/>
                </a:moveTo>
                <a:lnTo>
                  <a:pt x="58" y="483"/>
                </a:lnTo>
                <a:lnTo>
                  <a:pt x="51" y="487"/>
                </a:lnTo>
                <a:lnTo>
                  <a:pt x="42" y="491"/>
                </a:lnTo>
                <a:lnTo>
                  <a:pt x="35" y="494"/>
                </a:lnTo>
                <a:lnTo>
                  <a:pt x="26" y="498"/>
                </a:lnTo>
                <a:lnTo>
                  <a:pt x="18" y="500"/>
                </a:lnTo>
                <a:lnTo>
                  <a:pt x="9" y="504"/>
                </a:lnTo>
                <a:lnTo>
                  <a:pt x="0" y="508"/>
                </a:lnTo>
                <a:lnTo>
                  <a:pt x="2" y="517"/>
                </a:lnTo>
                <a:lnTo>
                  <a:pt x="53" y="532"/>
                </a:lnTo>
                <a:lnTo>
                  <a:pt x="71" y="523"/>
                </a:lnTo>
                <a:lnTo>
                  <a:pt x="65" y="479"/>
                </a:lnTo>
                <a:close/>
                <a:moveTo>
                  <a:pt x="970" y="360"/>
                </a:moveTo>
                <a:lnTo>
                  <a:pt x="965" y="360"/>
                </a:lnTo>
                <a:lnTo>
                  <a:pt x="959" y="361"/>
                </a:lnTo>
                <a:lnTo>
                  <a:pt x="953" y="363"/>
                </a:lnTo>
                <a:lnTo>
                  <a:pt x="949" y="365"/>
                </a:lnTo>
                <a:lnTo>
                  <a:pt x="943" y="367"/>
                </a:lnTo>
                <a:lnTo>
                  <a:pt x="939" y="369"/>
                </a:lnTo>
                <a:lnTo>
                  <a:pt x="933" y="371"/>
                </a:lnTo>
                <a:lnTo>
                  <a:pt x="928" y="373"/>
                </a:lnTo>
                <a:lnTo>
                  <a:pt x="983" y="384"/>
                </a:lnTo>
                <a:lnTo>
                  <a:pt x="1003" y="388"/>
                </a:lnTo>
                <a:lnTo>
                  <a:pt x="999" y="384"/>
                </a:lnTo>
                <a:lnTo>
                  <a:pt x="995" y="380"/>
                </a:lnTo>
                <a:lnTo>
                  <a:pt x="990" y="376"/>
                </a:lnTo>
                <a:lnTo>
                  <a:pt x="986" y="375"/>
                </a:lnTo>
                <a:lnTo>
                  <a:pt x="982" y="371"/>
                </a:lnTo>
                <a:lnTo>
                  <a:pt x="978" y="367"/>
                </a:lnTo>
                <a:lnTo>
                  <a:pt x="973" y="363"/>
                </a:lnTo>
                <a:lnTo>
                  <a:pt x="970" y="360"/>
                </a:lnTo>
                <a:close/>
              </a:path>
            </a:pathLst>
          </a:custGeom>
          <a:solidFill>
            <a:srgbClr val="608E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0" name="Freeform 175"/>
          <p:cNvSpPr>
            <a:spLocks noEditPoints="1"/>
          </p:cNvSpPr>
          <p:nvPr/>
        </p:nvSpPr>
        <p:spPr bwMode="auto">
          <a:xfrm>
            <a:off x="8380413" y="3994150"/>
            <a:ext cx="1611312" cy="693738"/>
          </a:xfrm>
          <a:custGeom>
            <a:avLst/>
            <a:gdLst>
              <a:gd name="T0" fmla="*/ 2147483647 w 925"/>
              <a:gd name="T1" fmla="*/ 2147483647 h 444"/>
              <a:gd name="T2" fmla="*/ 2147483647 w 925"/>
              <a:gd name="T3" fmla="*/ 2147483647 h 444"/>
              <a:gd name="T4" fmla="*/ 2147483647 w 925"/>
              <a:gd name="T5" fmla="*/ 2147483647 h 444"/>
              <a:gd name="T6" fmla="*/ 2147483647 w 925"/>
              <a:gd name="T7" fmla="*/ 2147483647 h 444"/>
              <a:gd name="T8" fmla="*/ 2147483647 w 925"/>
              <a:gd name="T9" fmla="*/ 2147483647 h 444"/>
              <a:gd name="T10" fmla="*/ 2147483647 w 925"/>
              <a:gd name="T11" fmla="*/ 2147483647 h 444"/>
              <a:gd name="T12" fmla="*/ 2147483647 w 925"/>
              <a:gd name="T13" fmla="*/ 2147483647 h 444"/>
              <a:gd name="T14" fmla="*/ 2147483647 w 925"/>
              <a:gd name="T15" fmla="*/ 2147483647 h 444"/>
              <a:gd name="T16" fmla="*/ 2147483647 w 925"/>
              <a:gd name="T17" fmla="*/ 2147483647 h 444"/>
              <a:gd name="T18" fmla="*/ 2147483647 w 925"/>
              <a:gd name="T19" fmla="*/ 2147483647 h 444"/>
              <a:gd name="T20" fmla="*/ 2147483647 w 925"/>
              <a:gd name="T21" fmla="*/ 2147483647 h 444"/>
              <a:gd name="T22" fmla="*/ 2147483647 w 925"/>
              <a:gd name="T23" fmla="*/ 2147483647 h 444"/>
              <a:gd name="T24" fmla="*/ 2147483647 w 925"/>
              <a:gd name="T25" fmla="*/ 2147483647 h 444"/>
              <a:gd name="T26" fmla="*/ 2147483647 w 925"/>
              <a:gd name="T27" fmla="*/ 2147483647 h 444"/>
              <a:gd name="T28" fmla="*/ 2147483647 w 925"/>
              <a:gd name="T29" fmla="*/ 2147483647 h 444"/>
              <a:gd name="T30" fmla="*/ 2147483647 w 925"/>
              <a:gd name="T31" fmla="*/ 2147483647 h 444"/>
              <a:gd name="T32" fmla="*/ 2147483647 w 925"/>
              <a:gd name="T33" fmla="*/ 2147483647 h 444"/>
              <a:gd name="T34" fmla="*/ 2147483647 w 925"/>
              <a:gd name="T35" fmla="*/ 2147483647 h 444"/>
              <a:gd name="T36" fmla="*/ 2147483647 w 925"/>
              <a:gd name="T37" fmla="*/ 2147483647 h 444"/>
              <a:gd name="T38" fmla="*/ 2147483647 w 925"/>
              <a:gd name="T39" fmla="*/ 2147483647 h 444"/>
              <a:gd name="T40" fmla="*/ 2147483647 w 925"/>
              <a:gd name="T41" fmla="*/ 2147483647 h 444"/>
              <a:gd name="T42" fmla="*/ 2147483647 w 925"/>
              <a:gd name="T43" fmla="*/ 2147483647 h 444"/>
              <a:gd name="T44" fmla="*/ 2147483647 w 925"/>
              <a:gd name="T45" fmla="*/ 2147483647 h 444"/>
              <a:gd name="T46" fmla="*/ 2147483647 w 925"/>
              <a:gd name="T47" fmla="*/ 2147483647 h 444"/>
              <a:gd name="T48" fmla="*/ 2147483647 w 925"/>
              <a:gd name="T49" fmla="*/ 0 h 444"/>
              <a:gd name="T50" fmla="*/ 2147483647 w 925"/>
              <a:gd name="T51" fmla="*/ 2147483647 h 444"/>
              <a:gd name="T52" fmla="*/ 2147483647 w 925"/>
              <a:gd name="T53" fmla="*/ 2147483647 h 444"/>
              <a:gd name="T54" fmla="*/ 2147483647 w 925"/>
              <a:gd name="T55" fmla="*/ 2147483647 h 444"/>
              <a:gd name="T56" fmla="*/ 2147483647 w 925"/>
              <a:gd name="T57" fmla="*/ 2147483647 h 444"/>
              <a:gd name="T58" fmla="*/ 2147483647 w 925"/>
              <a:gd name="T59" fmla="*/ 2147483647 h 444"/>
              <a:gd name="T60" fmla="*/ 2147483647 w 925"/>
              <a:gd name="T61" fmla="*/ 2147483647 h 444"/>
              <a:gd name="T62" fmla="*/ 2147483647 w 925"/>
              <a:gd name="T63" fmla="*/ 2147483647 h 444"/>
              <a:gd name="T64" fmla="*/ 2147483647 w 925"/>
              <a:gd name="T65" fmla="*/ 2147483647 h 444"/>
              <a:gd name="T66" fmla="*/ 2147483647 w 925"/>
              <a:gd name="T67" fmla="*/ 2147483647 h 444"/>
              <a:gd name="T68" fmla="*/ 2147483647 w 925"/>
              <a:gd name="T69" fmla="*/ 2147483647 h 444"/>
              <a:gd name="T70" fmla="*/ 2147483647 w 925"/>
              <a:gd name="T71" fmla="*/ 2147483647 h 444"/>
              <a:gd name="T72" fmla="*/ 2147483647 w 925"/>
              <a:gd name="T73" fmla="*/ 2147483647 h 444"/>
              <a:gd name="T74" fmla="*/ 2147483647 w 925"/>
              <a:gd name="T75" fmla="*/ 2147483647 h 444"/>
              <a:gd name="T76" fmla="*/ 2147483647 w 925"/>
              <a:gd name="T77" fmla="*/ 2147483647 h 444"/>
              <a:gd name="T78" fmla="*/ 2147483647 w 925"/>
              <a:gd name="T79" fmla="*/ 2147483647 h 444"/>
              <a:gd name="T80" fmla="*/ 2147483647 w 925"/>
              <a:gd name="T81" fmla="*/ 2147483647 h 444"/>
              <a:gd name="T82" fmla="*/ 2147483647 w 925"/>
              <a:gd name="T83" fmla="*/ 2147483647 h 444"/>
              <a:gd name="T84" fmla="*/ 2147483647 w 925"/>
              <a:gd name="T85" fmla="*/ 2147483647 h 444"/>
              <a:gd name="T86" fmla="*/ 2147483647 w 925"/>
              <a:gd name="T87" fmla="*/ 2147483647 h 444"/>
              <a:gd name="T88" fmla="*/ 2147483647 w 925"/>
              <a:gd name="T89" fmla="*/ 2147483647 h 444"/>
              <a:gd name="T90" fmla="*/ 2147483647 w 925"/>
              <a:gd name="T91" fmla="*/ 2147483647 h 444"/>
              <a:gd name="T92" fmla="*/ 2147483647 w 925"/>
              <a:gd name="T93" fmla="*/ 2147483647 h 444"/>
              <a:gd name="T94" fmla="*/ 2147483647 w 925"/>
              <a:gd name="T95" fmla="*/ 2147483647 h 444"/>
              <a:gd name="T96" fmla="*/ 0 w 925"/>
              <a:gd name="T97" fmla="*/ 2147483647 h 444"/>
              <a:gd name="T98" fmla="*/ 2147483647 w 925"/>
              <a:gd name="T99" fmla="*/ 2147483647 h 444"/>
              <a:gd name="T100" fmla="*/ 2147483647 w 925"/>
              <a:gd name="T101" fmla="*/ 2147483647 h 444"/>
              <a:gd name="T102" fmla="*/ 2147483647 w 925"/>
              <a:gd name="T103" fmla="*/ 2147483647 h 444"/>
              <a:gd name="T104" fmla="*/ 2147483647 w 925"/>
              <a:gd name="T105" fmla="*/ 2147483647 h 444"/>
              <a:gd name="T106" fmla="*/ 2147483647 w 925"/>
              <a:gd name="T107" fmla="*/ 2147483647 h 444"/>
              <a:gd name="T108" fmla="*/ 2147483647 w 925"/>
              <a:gd name="T109" fmla="*/ 2147483647 h 444"/>
              <a:gd name="T110" fmla="*/ 2147483647 w 925"/>
              <a:gd name="T111" fmla="*/ 2147483647 h 444"/>
              <a:gd name="T112" fmla="*/ 2147483647 w 925"/>
              <a:gd name="T113" fmla="*/ 2147483647 h 444"/>
              <a:gd name="T114" fmla="*/ 2147483647 w 925"/>
              <a:gd name="T115" fmla="*/ 2147483647 h 444"/>
              <a:gd name="T116" fmla="*/ 2147483647 w 925"/>
              <a:gd name="T117" fmla="*/ 2147483647 h 444"/>
              <a:gd name="T118" fmla="*/ 2147483647 w 925"/>
              <a:gd name="T119" fmla="*/ 2147483647 h 444"/>
              <a:gd name="T120" fmla="*/ 2147483647 w 925"/>
              <a:gd name="T121" fmla="*/ 2147483647 h 4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25" h="444">
                <a:moveTo>
                  <a:pt x="925" y="52"/>
                </a:moveTo>
                <a:lnTo>
                  <a:pt x="882" y="62"/>
                </a:lnTo>
                <a:lnTo>
                  <a:pt x="837" y="69"/>
                </a:lnTo>
                <a:lnTo>
                  <a:pt x="793" y="77"/>
                </a:lnTo>
                <a:lnTo>
                  <a:pt x="747" y="82"/>
                </a:lnTo>
                <a:lnTo>
                  <a:pt x="701" y="86"/>
                </a:lnTo>
                <a:lnTo>
                  <a:pt x="657" y="88"/>
                </a:lnTo>
                <a:lnTo>
                  <a:pt x="613" y="90"/>
                </a:lnTo>
                <a:lnTo>
                  <a:pt x="570" y="90"/>
                </a:lnTo>
                <a:lnTo>
                  <a:pt x="600" y="94"/>
                </a:lnTo>
                <a:lnTo>
                  <a:pt x="633" y="99"/>
                </a:lnTo>
                <a:lnTo>
                  <a:pt x="668" y="107"/>
                </a:lnTo>
                <a:lnTo>
                  <a:pt x="706" y="116"/>
                </a:lnTo>
                <a:lnTo>
                  <a:pt x="743" y="126"/>
                </a:lnTo>
                <a:lnTo>
                  <a:pt x="780" y="133"/>
                </a:lnTo>
                <a:lnTo>
                  <a:pt x="814" y="139"/>
                </a:lnTo>
                <a:lnTo>
                  <a:pt x="849" y="140"/>
                </a:lnTo>
                <a:lnTo>
                  <a:pt x="801" y="157"/>
                </a:lnTo>
                <a:lnTo>
                  <a:pt x="751" y="176"/>
                </a:lnTo>
                <a:lnTo>
                  <a:pt x="700" y="199"/>
                </a:lnTo>
                <a:lnTo>
                  <a:pt x="646" y="221"/>
                </a:lnTo>
                <a:lnTo>
                  <a:pt x="591" y="242"/>
                </a:lnTo>
                <a:lnTo>
                  <a:pt x="537" y="258"/>
                </a:lnTo>
                <a:lnTo>
                  <a:pt x="511" y="266"/>
                </a:lnTo>
                <a:lnTo>
                  <a:pt x="484" y="272"/>
                </a:lnTo>
                <a:lnTo>
                  <a:pt x="458" y="277"/>
                </a:lnTo>
                <a:lnTo>
                  <a:pt x="434" y="279"/>
                </a:lnTo>
                <a:lnTo>
                  <a:pt x="440" y="266"/>
                </a:lnTo>
                <a:lnTo>
                  <a:pt x="432" y="253"/>
                </a:lnTo>
                <a:lnTo>
                  <a:pt x="477" y="242"/>
                </a:lnTo>
                <a:lnTo>
                  <a:pt x="480" y="238"/>
                </a:lnTo>
                <a:lnTo>
                  <a:pt x="480" y="228"/>
                </a:lnTo>
                <a:lnTo>
                  <a:pt x="447" y="204"/>
                </a:lnTo>
                <a:lnTo>
                  <a:pt x="440" y="204"/>
                </a:lnTo>
                <a:lnTo>
                  <a:pt x="437" y="210"/>
                </a:lnTo>
                <a:lnTo>
                  <a:pt x="422" y="204"/>
                </a:lnTo>
                <a:lnTo>
                  <a:pt x="437" y="195"/>
                </a:lnTo>
                <a:lnTo>
                  <a:pt x="480" y="200"/>
                </a:lnTo>
                <a:lnTo>
                  <a:pt x="517" y="219"/>
                </a:lnTo>
                <a:lnTo>
                  <a:pt x="524" y="204"/>
                </a:lnTo>
                <a:lnTo>
                  <a:pt x="520" y="189"/>
                </a:lnTo>
                <a:lnTo>
                  <a:pt x="477" y="161"/>
                </a:lnTo>
                <a:lnTo>
                  <a:pt x="512" y="137"/>
                </a:lnTo>
                <a:lnTo>
                  <a:pt x="520" y="124"/>
                </a:lnTo>
                <a:lnTo>
                  <a:pt x="520" y="71"/>
                </a:lnTo>
                <a:lnTo>
                  <a:pt x="510" y="19"/>
                </a:lnTo>
                <a:lnTo>
                  <a:pt x="557" y="19"/>
                </a:lnTo>
                <a:lnTo>
                  <a:pt x="651" y="24"/>
                </a:lnTo>
                <a:lnTo>
                  <a:pt x="687" y="28"/>
                </a:lnTo>
                <a:lnTo>
                  <a:pt x="767" y="0"/>
                </a:lnTo>
                <a:lnTo>
                  <a:pt x="804" y="24"/>
                </a:lnTo>
                <a:lnTo>
                  <a:pt x="814" y="24"/>
                </a:lnTo>
                <a:lnTo>
                  <a:pt x="814" y="28"/>
                </a:lnTo>
                <a:lnTo>
                  <a:pt x="822" y="37"/>
                </a:lnTo>
                <a:lnTo>
                  <a:pt x="829" y="37"/>
                </a:lnTo>
                <a:lnTo>
                  <a:pt x="840" y="19"/>
                </a:lnTo>
                <a:lnTo>
                  <a:pt x="870" y="9"/>
                </a:lnTo>
                <a:lnTo>
                  <a:pt x="894" y="19"/>
                </a:lnTo>
                <a:lnTo>
                  <a:pt x="906" y="34"/>
                </a:lnTo>
                <a:lnTo>
                  <a:pt x="925" y="28"/>
                </a:lnTo>
                <a:lnTo>
                  <a:pt x="925" y="52"/>
                </a:lnTo>
                <a:close/>
                <a:moveTo>
                  <a:pt x="431" y="279"/>
                </a:moveTo>
                <a:lnTo>
                  <a:pt x="430" y="279"/>
                </a:lnTo>
                <a:lnTo>
                  <a:pt x="427" y="279"/>
                </a:lnTo>
                <a:lnTo>
                  <a:pt x="425" y="279"/>
                </a:lnTo>
                <a:lnTo>
                  <a:pt x="422" y="279"/>
                </a:lnTo>
                <a:lnTo>
                  <a:pt x="421" y="279"/>
                </a:lnTo>
                <a:lnTo>
                  <a:pt x="420" y="279"/>
                </a:lnTo>
                <a:lnTo>
                  <a:pt x="417" y="279"/>
                </a:lnTo>
                <a:lnTo>
                  <a:pt x="415" y="279"/>
                </a:lnTo>
                <a:lnTo>
                  <a:pt x="430" y="285"/>
                </a:lnTo>
                <a:lnTo>
                  <a:pt x="445" y="288"/>
                </a:lnTo>
                <a:lnTo>
                  <a:pt x="464" y="290"/>
                </a:lnTo>
                <a:lnTo>
                  <a:pt x="484" y="292"/>
                </a:lnTo>
                <a:lnTo>
                  <a:pt x="530" y="296"/>
                </a:lnTo>
                <a:lnTo>
                  <a:pt x="580" y="300"/>
                </a:lnTo>
                <a:lnTo>
                  <a:pt x="630" y="303"/>
                </a:lnTo>
                <a:lnTo>
                  <a:pt x="681" y="309"/>
                </a:lnTo>
                <a:lnTo>
                  <a:pt x="706" y="313"/>
                </a:lnTo>
                <a:lnTo>
                  <a:pt x="729" y="318"/>
                </a:lnTo>
                <a:lnTo>
                  <a:pt x="751" y="324"/>
                </a:lnTo>
                <a:lnTo>
                  <a:pt x="771" y="330"/>
                </a:lnTo>
                <a:lnTo>
                  <a:pt x="730" y="346"/>
                </a:lnTo>
                <a:lnTo>
                  <a:pt x="687" y="361"/>
                </a:lnTo>
                <a:lnTo>
                  <a:pt x="643" y="375"/>
                </a:lnTo>
                <a:lnTo>
                  <a:pt x="598" y="388"/>
                </a:lnTo>
                <a:lnTo>
                  <a:pt x="553" y="397"/>
                </a:lnTo>
                <a:lnTo>
                  <a:pt x="507" y="406"/>
                </a:lnTo>
                <a:lnTo>
                  <a:pt x="460" y="414"/>
                </a:lnTo>
                <a:lnTo>
                  <a:pt x="414" y="421"/>
                </a:lnTo>
                <a:lnTo>
                  <a:pt x="319" y="431"/>
                </a:lnTo>
                <a:lnTo>
                  <a:pt x="223" y="438"/>
                </a:lnTo>
                <a:lnTo>
                  <a:pt x="128" y="442"/>
                </a:lnTo>
                <a:lnTo>
                  <a:pt x="33" y="444"/>
                </a:lnTo>
                <a:lnTo>
                  <a:pt x="33" y="442"/>
                </a:lnTo>
                <a:lnTo>
                  <a:pt x="22" y="433"/>
                </a:lnTo>
                <a:lnTo>
                  <a:pt x="22" y="414"/>
                </a:lnTo>
                <a:lnTo>
                  <a:pt x="0" y="386"/>
                </a:lnTo>
                <a:lnTo>
                  <a:pt x="12" y="386"/>
                </a:lnTo>
                <a:lnTo>
                  <a:pt x="15" y="390"/>
                </a:lnTo>
                <a:lnTo>
                  <a:pt x="78" y="337"/>
                </a:lnTo>
                <a:lnTo>
                  <a:pt x="109" y="358"/>
                </a:lnTo>
                <a:lnTo>
                  <a:pt x="113" y="367"/>
                </a:lnTo>
                <a:lnTo>
                  <a:pt x="125" y="380"/>
                </a:lnTo>
                <a:lnTo>
                  <a:pt x="163" y="390"/>
                </a:lnTo>
                <a:lnTo>
                  <a:pt x="218" y="367"/>
                </a:lnTo>
                <a:lnTo>
                  <a:pt x="234" y="346"/>
                </a:lnTo>
                <a:lnTo>
                  <a:pt x="241" y="315"/>
                </a:lnTo>
                <a:lnTo>
                  <a:pt x="258" y="315"/>
                </a:lnTo>
                <a:lnTo>
                  <a:pt x="269" y="324"/>
                </a:lnTo>
                <a:lnTo>
                  <a:pt x="276" y="376"/>
                </a:lnTo>
                <a:lnTo>
                  <a:pt x="281" y="380"/>
                </a:lnTo>
                <a:lnTo>
                  <a:pt x="262" y="395"/>
                </a:lnTo>
                <a:lnTo>
                  <a:pt x="255" y="405"/>
                </a:lnTo>
                <a:lnTo>
                  <a:pt x="258" y="420"/>
                </a:lnTo>
                <a:lnTo>
                  <a:pt x="276" y="420"/>
                </a:lnTo>
                <a:lnTo>
                  <a:pt x="291" y="414"/>
                </a:lnTo>
                <a:lnTo>
                  <a:pt x="324" y="405"/>
                </a:lnTo>
                <a:lnTo>
                  <a:pt x="335" y="380"/>
                </a:lnTo>
                <a:lnTo>
                  <a:pt x="335" y="262"/>
                </a:lnTo>
                <a:lnTo>
                  <a:pt x="408" y="266"/>
                </a:lnTo>
                <a:lnTo>
                  <a:pt x="431" y="279"/>
                </a:lnTo>
                <a:close/>
              </a:path>
            </a:pathLst>
          </a:custGeom>
          <a:solidFill>
            <a:srgbClr val="4783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1" name="Freeform 176"/>
          <p:cNvSpPr>
            <a:spLocks/>
          </p:cNvSpPr>
          <p:nvPr/>
        </p:nvSpPr>
        <p:spPr bwMode="auto">
          <a:xfrm>
            <a:off x="31750" y="6392863"/>
            <a:ext cx="9959975" cy="1060450"/>
          </a:xfrm>
          <a:custGeom>
            <a:avLst/>
            <a:gdLst>
              <a:gd name="T0" fmla="*/ 0 w 5718"/>
              <a:gd name="T1" fmla="*/ 0 h 676"/>
              <a:gd name="T2" fmla="*/ 2147483647 w 5718"/>
              <a:gd name="T3" fmla="*/ 2147483647 h 676"/>
              <a:gd name="T4" fmla="*/ 2147483647 w 5718"/>
              <a:gd name="T5" fmla="*/ 2147483647 h 676"/>
              <a:gd name="T6" fmla="*/ 2147483647 w 5718"/>
              <a:gd name="T7" fmla="*/ 2147483647 h 676"/>
              <a:gd name="T8" fmla="*/ 2147483647 w 5718"/>
              <a:gd name="T9" fmla="*/ 2147483647 h 676"/>
              <a:gd name="T10" fmla="*/ 2147483647 w 5718"/>
              <a:gd name="T11" fmla="*/ 2147483647 h 676"/>
              <a:gd name="T12" fmla="*/ 2147483647 w 5718"/>
              <a:gd name="T13" fmla="*/ 2147483647 h 676"/>
              <a:gd name="T14" fmla="*/ 2147483647 w 5718"/>
              <a:gd name="T15" fmla="*/ 2147483647 h 676"/>
              <a:gd name="T16" fmla="*/ 2147483647 w 5718"/>
              <a:gd name="T17" fmla="*/ 2147483647 h 676"/>
              <a:gd name="T18" fmla="*/ 2147483647 w 5718"/>
              <a:gd name="T19" fmla="*/ 2147483647 h 676"/>
              <a:gd name="T20" fmla="*/ 2147483647 w 5718"/>
              <a:gd name="T21" fmla="*/ 2147483647 h 676"/>
              <a:gd name="T22" fmla="*/ 2147483647 w 5718"/>
              <a:gd name="T23" fmla="*/ 2147483647 h 676"/>
              <a:gd name="T24" fmla="*/ 2147483647 w 5718"/>
              <a:gd name="T25" fmla="*/ 2147483647 h 676"/>
              <a:gd name="T26" fmla="*/ 2147483647 w 5718"/>
              <a:gd name="T27" fmla="*/ 2147483647 h 676"/>
              <a:gd name="T28" fmla="*/ 2147483647 w 5718"/>
              <a:gd name="T29" fmla="*/ 2147483647 h 676"/>
              <a:gd name="T30" fmla="*/ 2147483647 w 5718"/>
              <a:gd name="T31" fmla="*/ 2147483647 h 676"/>
              <a:gd name="T32" fmla="*/ 2147483647 w 5718"/>
              <a:gd name="T33" fmla="*/ 2147483647 h 676"/>
              <a:gd name="T34" fmla="*/ 2147483647 w 5718"/>
              <a:gd name="T35" fmla="*/ 2147483647 h 676"/>
              <a:gd name="T36" fmla="*/ 2147483647 w 5718"/>
              <a:gd name="T37" fmla="*/ 2147483647 h 676"/>
              <a:gd name="T38" fmla="*/ 2147483647 w 5718"/>
              <a:gd name="T39" fmla="*/ 2147483647 h 676"/>
              <a:gd name="T40" fmla="*/ 2147483647 w 5718"/>
              <a:gd name="T41" fmla="*/ 2147483647 h 676"/>
              <a:gd name="T42" fmla="*/ 2147483647 w 5718"/>
              <a:gd name="T43" fmla="*/ 2147483647 h 676"/>
              <a:gd name="T44" fmla="*/ 2147483647 w 5718"/>
              <a:gd name="T45" fmla="*/ 2147483647 h 676"/>
              <a:gd name="T46" fmla="*/ 2147483647 w 5718"/>
              <a:gd name="T47" fmla="*/ 2147483647 h 676"/>
              <a:gd name="T48" fmla="*/ 2147483647 w 5718"/>
              <a:gd name="T49" fmla="*/ 2147483647 h 676"/>
              <a:gd name="T50" fmla="*/ 2147483647 w 5718"/>
              <a:gd name="T51" fmla="*/ 2147483647 h 676"/>
              <a:gd name="T52" fmla="*/ 2147483647 w 5718"/>
              <a:gd name="T53" fmla="*/ 2147483647 h 676"/>
              <a:gd name="T54" fmla="*/ 2147483647 w 5718"/>
              <a:gd name="T55" fmla="*/ 2147483647 h 676"/>
              <a:gd name="T56" fmla="*/ 2147483647 w 5718"/>
              <a:gd name="T57" fmla="*/ 2147483647 h 676"/>
              <a:gd name="T58" fmla="*/ 2147483647 w 5718"/>
              <a:gd name="T59" fmla="*/ 2147483647 h 676"/>
              <a:gd name="T60" fmla="*/ 2147483647 w 5718"/>
              <a:gd name="T61" fmla="*/ 2147483647 h 676"/>
              <a:gd name="T62" fmla="*/ 2147483647 w 5718"/>
              <a:gd name="T63" fmla="*/ 2147483647 h 676"/>
              <a:gd name="T64" fmla="*/ 2147483647 w 5718"/>
              <a:gd name="T65" fmla="*/ 2147483647 h 676"/>
              <a:gd name="T66" fmla="*/ 2147483647 w 5718"/>
              <a:gd name="T67" fmla="*/ 2147483647 h 676"/>
              <a:gd name="T68" fmla="*/ 2147483647 w 5718"/>
              <a:gd name="T69" fmla="*/ 2147483647 h 676"/>
              <a:gd name="T70" fmla="*/ 2147483647 w 5718"/>
              <a:gd name="T71" fmla="*/ 2147483647 h 676"/>
              <a:gd name="T72" fmla="*/ 2147483647 w 5718"/>
              <a:gd name="T73" fmla="*/ 2147483647 h 676"/>
              <a:gd name="T74" fmla="*/ 2147483647 w 5718"/>
              <a:gd name="T75" fmla="*/ 2147483647 h 676"/>
              <a:gd name="T76" fmla="*/ 2147483647 w 5718"/>
              <a:gd name="T77" fmla="*/ 2147483647 h 676"/>
              <a:gd name="T78" fmla="*/ 2147483647 w 5718"/>
              <a:gd name="T79" fmla="*/ 2147483647 h 676"/>
              <a:gd name="T80" fmla="*/ 2147483647 w 5718"/>
              <a:gd name="T81" fmla="*/ 2147483647 h 676"/>
              <a:gd name="T82" fmla="*/ 2147483647 w 5718"/>
              <a:gd name="T83" fmla="*/ 2147483647 h 676"/>
              <a:gd name="T84" fmla="*/ 2147483647 w 5718"/>
              <a:gd name="T85" fmla="*/ 2147483647 h 676"/>
              <a:gd name="T86" fmla="*/ 0 w 5718"/>
              <a:gd name="T87" fmla="*/ 2147483647 h 676"/>
              <a:gd name="T88" fmla="*/ 0 w 5718"/>
              <a:gd name="T89" fmla="*/ 0 h 6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18" h="676">
                <a:moveTo>
                  <a:pt x="0" y="0"/>
                </a:moveTo>
                <a:lnTo>
                  <a:pt x="45" y="7"/>
                </a:lnTo>
                <a:lnTo>
                  <a:pt x="89" y="17"/>
                </a:lnTo>
                <a:lnTo>
                  <a:pt x="134" y="22"/>
                </a:lnTo>
                <a:lnTo>
                  <a:pt x="179" y="28"/>
                </a:lnTo>
                <a:lnTo>
                  <a:pt x="272" y="37"/>
                </a:lnTo>
                <a:lnTo>
                  <a:pt x="365" y="45"/>
                </a:lnTo>
                <a:lnTo>
                  <a:pt x="461" y="49"/>
                </a:lnTo>
                <a:lnTo>
                  <a:pt x="557" y="50"/>
                </a:lnTo>
                <a:lnTo>
                  <a:pt x="653" y="49"/>
                </a:lnTo>
                <a:lnTo>
                  <a:pt x="749" y="49"/>
                </a:lnTo>
                <a:lnTo>
                  <a:pt x="938" y="43"/>
                </a:lnTo>
                <a:lnTo>
                  <a:pt x="1119" y="37"/>
                </a:lnTo>
                <a:lnTo>
                  <a:pt x="1208" y="35"/>
                </a:lnTo>
                <a:lnTo>
                  <a:pt x="1292" y="35"/>
                </a:lnTo>
                <a:lnTo>
                  <a:pt x="1374" y="37"/>
                </a:lnTo>
                <a:lnTo>
                  <a:pt x="1453" y="41"/>
                </a:lnTo>
                <a:lnTo>
                  <a:pt x="1403" y="75"/>
                </a:lnTo>
                <a:lnTo>
                  <a:pt x="1352" y="105"/>
                </a:lnTo>
                <a:lnTo>
                  <a:pt x="1304" y="133"/>
                </a:lnTo>
                <a:lnTo>
                  <a:pt x="1255" y="155"/>
                </a:lnTo>
                <a:lnTo>
                  <a:pt x="1208" y="178"/>
                </a:lnTo>
                <a:lnTo>
                  <a:pt x="1159" y="197"/>
                </a:lnTo>
                <a:lnTo>
                  <a:pt x="1112" y="213"/>
                </a:lnTo>
                <a:lnTo>
                  <a:pt x="1063" y="228"/>
                </a:lnTo>
                <a:lnTo>
                  <a:pt x="1015" y="241"/>
                </a:lnTo>
                <a:lnTo>
                  <a:pt x="966" y="253"/>
                </a:lnTo>
                <a:lnTo>
                  <a:pt x="916" y="266"/>
                </a:lnTo>
                <a:lnTo>
                  <a:pt x="866" y="275"/>
                </a:lnTo>
                <a:lnTo>
                  <a:pt x="762" y="298"/>
                </a:lnTo>
                <a:lnTo>
                  <a:pt x="653" y="318"/>
                </a:lnTo>
                <a:lnTo>
                  <a:pt x="649" y="320"/>
                </a:lnTo>
                <a:lnTo>
                  <a:pt x="650" y="320"/>
                </a:lnTo>
                <a:lnTo>
                  <a:pt x="653" y="322"/>
                </a:lnTo>
                <a:lnTo>
                  <a:pt x="667" y="324"/>
                </a:lnTo>
                <a:lnTo>
                  <a:pt x="686" y="326"/>
                </a:lnTo>
                <a:lnTo>
                  <a:pt x="707" y="328"/>
                </a:lnTo>
                <a:lnTo>
                  <a:pt x="730" y="329"/>
                </a:lnTo>
                <a:lnTo>
                  <a:pt x="752" y="331"/>
                </a:lnTo>
                <a:lnTo>
                  <a:pt x="769" y="331"/>
                </a:lnTo>
                <a:lnTo>
                  <a:pt x="5718" y="363"/>
                </a:lnTo>
                <a:lnTo>
                  <a:pt x="5718" y="676"/>
                </a:lnTo>
                <a:lnTo>
                  <a:pt x="0" y="676"/>
                </a:lnTo>
                <a:lnTo>
                  <a:pt x="0" y="0"/>
                </a:lnTo>
                <a:close/>
              </a:path>
            </a:pathLst>
          </a:custGeom>
          <a:solidFill>
            <a:srgbClr val="C299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2" name="Freeform 177"/>
          <p:cNvSpPr>
            <a:spLocks/>
          </p:cNvSpPr>
          <p:nvPr/>
        </p:nvSpPr>
        <p:spPr bwMode="auto">
          <a:xfrm>
            <a:off x="4124325" y="6000750"/>
            <a:ext cx="3086100" cy="887413"/>
          </a:xfrm>
          <a:custGeom>
            <a:avLst/>
            <a:gdLst>
              <a:gd name="T0" fmla="*/ 2147483647 w 1772"/>
              <a:gd name="T1" fmla="*/ 2147483647 h 565"/>
              <a:gd name="T2" fmla="*/ 2147483647 w 1772"/>
              <a:gd name="T3" fmla="*/ 2147483647 h 565"/>
              <a:gd name="T4" fmla="*/ 2147483647 w 1772"/>
              <a:gd name="T5" fmla="*/ 2147483647 h 565"/>
              <a:gd name="T6" fmla="*/ 2147483647 w 1772"/>
              <a:gd name="T7" fmla="*/ 2147483647 h 565"/>
              <a:gd name="T8" fmla="*/ 2147483647 w 1772"/>
              <a:gd name="T9" fmla="*/ 2147483647 h 565"/>
              <a:gd name="T10" fmla="*/ 2147483647 w 1772"/>
              <a:gd name="T11" fmla="*/ 2147483647 h 565"/>
              <a:gd name="T12" fmla="*/ 2147483647 w 1772"/>
              <a:gd name="T13" fmla="*/ 2147483647 h 565"/>
              <a:gd name="T14" fmla="*/ 2147483647 w 1772"/>
              <a:gd name="T15" fmla="*/ 2147483647 h 565"/>
              <a:gd name="T16" fmla="*/ 2147483647 w 1772"/>
              <a:gd name="T17" fmla="*/ 2147483647 h 565"/>
              <a:gd name="T18" fmla="*/ 2147483647 w 1772"/>
              <a:gd name="T19" fmla="*/ 2147483647 h 565"/>
              <a:gd name="T20" fmla="*/ 2147483647 w 1772"/>
              <a:gd name="T21" fmla="*/ 2147483647 h 565"/>
              <a:gd name="T22" fmla="*/ 2147483647 w 1772"/>
              <a:gd name="T23" fmla="*/ 2147483647 h 565"/>
              <a:gd name="T24" fmla="*/ 2147483647 w 1772"/>
              <a:gd name="T25" fmla="*/ 2147483647 h 565"/>
              <a:gd name="T26" fmla="*/ 2147483647 w 1772"/>
              <a:gd name="T27" fmla="*/ 2147483647 h 565"/>
              <a:gd name="T28" fmla="*/ 2147483647 w 1772"/>
              <a:gd name="T29" fmla="*/ 2147483647 h 565"/>
              <a:gd name="T30" fmla="*/ 2147483647 w 1772"/>
              <a:gd name="T31" fmla="*/ 2147483647 h 565"/>
              <a:gd name="T32" fmla="*/ 2147483647 w 1772"/>
              <a:gd name="T33" fmla="*/ 2147483647 h 565"/>
              <a:gd name="T34" fmla="*/ 2147483647 w 1772"/>
              <a:gd name="T35" fmla="*/ 2147483647 h 565"/>
              <a:gd name="T36" fmla="*/ 2147483647 w 1772"/>
              <a:gd name="T37" fmla="*/ 2147483647 h 565"/>
              <a:gd name="T38" fmla="*/ 2147483647 w 1772"/>
              <a:gd name="T39" fmla="*/ 2147483647 h 565"/>
              <a:gd name="T40" fmla="*/ 2147483647 w 1772"/>
              <a:gd name="T41" fmla="*/ 2147483647 h 565"/>
              <a:gd name="T42" fmla="*/ 2147483647 w 1772"/>
              <a:gd name="T43" fmla="*/ 2147483647 h 565"/>
              <a:gd name="T44" fmla="*/ 2147483647 w 1772"/>
              <a:gd name="T45" fmla="*/ 2147483647 h 565"/>
              <a:gd name="T46" fmla="*/ 2147483647 w 1772"/>
              <a:gd name="T47" fmla="*/ 2147483647 h 565"/>
              <a:gd name="T48" fmla="*/ 2147483647 w 1772"/>
              <a:gd name="T49" fmla="*/ 2147483647 h 565"/>
              <a:gd name="T50" fmla="*/ 2147483647 w 1772"/>
              <a:gd name="T51" fmla="*/ 2147483647 h 565"/>
              <a:gd name="T52" fmla="*/ 2147483647 w 1772"/>
              <a:gd name="T53" fmla="*/ 2147483647 h 565"/>
              <a:gd name="T54" fmla="*/ 2147483647 w 1772"/>
              <a:gd name="T55" fmla="*/ 2147483647 h 565"/>
              <a:gd name="T56" fmla="*/ 2147483647 w 1772"/>
              <a:gd name="T57" fmla="*/ 2147483647 h 565"/>
              <a:gd name="T58" fmla="*/ 2147483647 w 1772"/>
              <a:gd name="T59" fmla="*/ 2147483647 h 565"/>
              <a:gd name="T60" fmla="*/ 2147483647 w 1772"/>
              <a:gd name="T61" fmla="*/ 2147483647 h 565"/>
              <a:gd name="T62" fmla="*/ 2147483647 w 1772"/>
              <a:gd name="T63" fmla="*/ 2147483647 h 565"/>
              <a:gd name="T64" fmla="*/ 2147483647 w 1772"/>
              <a:gd name="T65" fmla="*/ 2147483647 h 565"/>
              <a:gd name="T66" fmla="*/ 2147483647 w 1772"/>
              <a:gd name="T67" fmla="*/ 2147483647 h 565"/>
              <a:gd name="T68" fmla="*/ 2147483647 w 1772"/>
              <a:gd name="T69" fmla="*/ 2147483647 h 565"/>
              <a:gd name="T70" fmla="*/ 2147483647 w 1772"/>
              <a:gd name="T71" fmla="*/ 2147483647 h 565"/>
              <a:gd name="T72" fmla="*/ 0 w 1772"/>
              <a:gd name="T73" fmla="*/ 0 h 5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72" h="565">
                <a:moveTo>
                  <a:pt x="0" y="0"/>
                </a:moveTo>
                <a:lnTo>
                  <a:pt x="101" y="7"/>
                </a:lnTo>
                <a:lnTo>
                  <a:pt x="204" y="19"/>
                </a:lnTo>
                <a:lnTo>
                  <a:pt x="310" y="32"/>
                </a:lnTo>
                <a:lnTo>
                  <a:pt x="417" y="47"/>
                </a:lnTo>
                <a:lnTo>
                  <a:pt x="528" y="65"/>
                </a:lnTo>
                <a:lnTo>
                  <a:pt x="636" y="84"/>
                </a:lnTo>
                <a:lnTo>
                  <a:pt x="748" y="107"/>
                </a:lnTo>
                <a:lnTo>
                  <a:pt x="858" y="133"/>
                </a:lnTo>
                <a:lnTo>
                  <a:pt x="968" y="159"/>
                </a:lnTo>
                <a:lnTo>
                  <a:pt x="1078" y="189"/>
                </a:lnTo>
                <a:lnTo>
                  <a:pt x="1187" y="221"/>
                </a:lnTo>
                <a:lnTo>
                  <a:pt x="1293" y="254"/>
                </a:lnTo>
                <a:lnTo>
                  <a:pt x="1398" y="292"/>
                </a:lnTo>
                <a:lnTo>
                  <a:pt x="1501" y="331"/>
                </a:lnTo>
                <a:lnTo>
                  <a:pt x="1599" y="372"/>
                </a:lnTo>
                <a:lnTo>
                  <a:pt x="1695" y="416"/>
                </a:lnTo>
                <a:lnTo>
                  <a:pt x="1705" y="421"/>
                </a:lnTo>
                <a:lnTo>
                  <a:pt x="1715" y="425"/>
                </a:lnTo>
                <a:lnTo>
                  <a:pt x="1724" y="429"/>
                </a:lnTo>
                <a:lnTo>
                  <a:pt x="1734" y="432"/>
                </a:lnTo>
                <a:lnTo>
                  <a:pt x="1742" y="436"/>
                </a:lnTo>
                <a:lnTo>
                  <a:pt x="1752" y="438"/>
                </a:lnTo>
                <a:lnTo>
                  <a:pt x="1761" y="440"/>
                </a:lnTo>
                <a:lnTo>
                  <a:pt x="1772" y="442"/>
                </a:lnTo>
                <a:lnTo>
                  <a:pt x="1771" y="449"/>
                </a:lnTo>
                <a:lnTo>
                  <a:pt x="1770" y="457"/>
                </a:lnTo>
                <a:lnTo>
                  <a:pt x="1768" y="462"/>
                </a:lnTo>
                <a:lnTo>
                  <a:pt x="1764" y="470"/>
                </a:lnTo>
                <a:lnTo>
                  <a:pt x="1754" y="483"/>
                </a:lnTo>
                <a:lnTo>
                  <a:pt x="1741" y="494"/>
                </a:lnTo>
                <a:lnTo>
                  <a:pt x="1724" y="505"/>
                </a:lnTo>
                <a:lnTo>
                  <a:pt x="1705" y="515"/>
                </a:lnTo>
                <a:lnTo>
                  <a:pt x="1682" y="522"/>
                </a:lnTo>
                <a:lnTo>
                  <a:pt x="1658" y="532"/>
                </a:lnTo>
                <a:lnTo>
                  <a:pt x="1631" y="537"/>
                </a:lnTo>
                <a:lnTo>
                  <a:pt x="1601" y="545"/>
                </a:lnTo>
                <a:lnTo>
                  <a:pt x="1571" y="548"/>
                </a:lnTo>
                <a:lnTo>
                  <a:pt x="1538" y="554"/>
                </a:lnTo>
                <a:lnTo>
                  <a:pt x="1469" y="560"/>
                </a:lnTo>
                <a:lnTo>
                  <a:pt x="1398" y="563"/>
                </a:lnTo>
                <a:lnTo>
                  <a:pt x="1325" y="565"/>
                </a:lnTo>
                <a:lnTo>
                  <a:pt x="1253" y="563"/>
                </a:lnTo>
                <a:lnTo>
                  <a:pt x="1183" y="560"/>
                </a:lnTo>
                <a:lnTo>
                  <a:pt x="1119" y="554"/>
                </a:lnTo>
                <a:lnTo>
                  <a:pt x="1060" y="547"/>
                </a:lnTo>
                <a:lnTo>
                  <a:pt x="1010" y="539"/>
                </a:lnTo>
                <a:lnTo>
                  <a:pt x="988" y="533"/>
                </a:lnTo>
                <a:lnTo>
                  <a:pt x="971" y="528"/>
                </a:lnTo>
                <a:lnTo>
                  <a:pt x="955" y="522"/>
                </a:lnTo>
                <a:lnTo>
                  <a:pt x="944" y="517"/>
                </a:lnTo>
                <a:lnTo>
                  <a:pt x="924" y="505"/>
                </a:lnTo>
                <a:lnTo>
                  <a:pt x="901" y="494"/>
                </a:lnTo>
                <a:lnTo>
                  <a:pt x="877" y="483"/>
                </a:lnTo>
                <a:lnTo>
                  <a:pt x="851" y="472"/>
                </a:lnTo>
                <a:lnTo>
                  <a:pt x="792" y="449"/>
                </a:lnTo>
                <a:lnTo>
                  <a:pt x="729" y="425"/>
                </a:lnTo>
                <a:lnTo>
                  <a:pt x="591" y="378"/>
                </a:lnTo>
                <a:lnTo>
                  <a:pt x="446" y="327"/>
                </a:lnTo>
                <a:lnTo>
                  <a:pt x="375" y="299"/>
                </a:lnTo>
                <a:lnTo>
                  <a:pt x="304" y="269"/>
                </a:lnTo>
                <a:lnTo>
                  <a:pt x="272" y="253"/>
                </a:lnTo>
                <a:lnTo>
                  <a:pt x="240" y="236"/>
                </a:lnTo>
                <a:lnTo>
                  <a:pt x="209" y="219"/>
                </a:lnTo>
                <a:lnTo>
                  <a:pt x="180" y="202"/>
                </a:lnTo>
                <a:lnTo>
                  <a:pt x="153" y="181"/>
                </a:lnTo>
                <a:lnTo>
                  <a:pt x="127" y="163"/>
                </a:lnTo>
                <a:lnTo>
                  <a:pt x="103" y="142"/>
                </a:lnTo>
                <a:lnTo>
                  <a:pt x="81" y="122"/>
                </a:lnTo>
                <a:lnTo>
                  <a:pt x="61" y="99"/>
                </a:lnTo>
                <a:lnTo>
                  <a:pt x="46" y="75"/>
                </a:lnTo>
                <a:lnTo>
                  <a:pt x="31" y="50"/>
                </a:lnTo>
                <a:lnTo>
                  <a:pt x="20" y="24"/>
                </a:lnTo>
                <a:lnTo>
                  <a:pt x="0" y="0"/>
                </a:lnTo>
                <a:close/>
              </a:path>
            </a:pathLst>
          </a:custGeom>
          <a:solidFill>
            <a:srgbClr val="8BA3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3" name="Freeform 178"/>
          <p:cNvSpPr>
            <a:spLocks noEditPoints="1"/>
          </p:cNvSpPr>
          <p:nvPr/>
        </p:nvSpPr>
        <p:spPr bwMode="auto">
          <a:xfrm>
            <a:off x="77788" y="4043363"/>
            <a:ext cx="9913937" cy="2366962"/>
          </a:xfrm>
          <a:custGeom>
            <a:avLst/>
            <a:gdLst>
              <a:gd name="T0" fmla="*/ 2147483647 w 5692"/>
              <a:gd name="T1" fmla="*/ 2147483647 h 1507"/>
              <a:gd name="T2" fmla="*/ 2147483647 w 5692"/>
              <a:gd name="T3" fmla="*/ 2147483647 h 1507"/>
              <a:gd name="T4" fmla="*/ 2147483647 w 5692"/>
              <a:gd name="T5" fmla="*/ 2147483647 h 1507"/>
              <a:gd name="T6" fmla="*/ 2147483647 w 5692"/>
              <a:gd name="T7" fmla="*/ 2147483647 h 1507"/>
              <a:gd name="T8" fmla="*/ 2147483647 w 5692"/>
              <a:gd name="T9" fmla="*/ 2147483647 h 1507"/>
              <a:gd name="T10" fmla="*/ 2147483647 w 5692"/>
              <a:gd name="T11" fmla="*/ 2147483647 h 1507"/>
              <a:gd name="T12" fmla="*/ 2147483647 w 5692"/>
              <a:gd name="T13" fmla="*/ 2147483647 h 1507"/>
              <a:gd name="T14" fmla="*/ 2147483647 w 5692"/>
              <a:gd name="T15" fmla="*/ 2147483647 h 1507"/>
              <a:gd name="T16" fmla="*/ 2147483647 w 5692"/>
              <a:gd name="T17" fmla="*/ 2147483647 h 1507"/>
              <a:gd name="T18" fmla="*/ 2147483647 w 5692"/>
              <a:gd name="T19" fmla="*/ 2147483647 h 1507"/>
              <a:gd name="T20" fmla="*/ 2147483647 w 5692"/>
              <a:gd name="T21" fmla="*/ 2147483647 h 1507"/>
              <a:gd name="T22" fmla="*/ 2147483647 w 5692"/>
              <a:gd name="T23" fmla="*/ 2147483647 h 1507"/>
              <a:gd name="T24" fmla="*/ 2147483647 w 5692"/>
              <a:gd name="T25" fmla="*/ 2147483647 h 1507"/>
              <a:gd name="T26" fmla="*/ 2147483647 w 5692"/>
              <a:gd name="T27" fmla="*/ 2147483647 h 1507"/>
              <a:gd name="T28" fmla="*/ 2147483647 w 5692"/>
              <a:gd name="T29" fmla="*/ 2147483647 h 1507"/>
              <a:gd name="T30" fmla="*/ 2147483647 w 5692"/>
              <a:gd name="T31" fmla="*/ 2147483647 h 1507"/>
              <a:gd name="T32" fmla="*/ 2147483647 w 5692"/>
              <a:gd name="T33" fmla="*/ 2147483647 h 1507"/>
              <a:gd name="T34" fmla="*/ 2147483647 w 5692"/>
              <a:gd name="T35" fmla="*/ 2147483647 h 1507"/>
              <a:gd name="T36" fmla="*/ 2147483647 w 5692"/>
              <a:gd name="T37" fmla="*/ 2147483647 h 1507"/>
              <a:gd name="T38" fmla="*/ 2147483647 w 5692"/>
              <a:gd name="T39" fmla="*/ 2147483647 h 1507"/>
              <a:gd name="T40" fmla="*/ 2147483647 w 5692"/>
              <a:gd name="T41" fmla="*/ 2147483647 h 1507"/>
              <a:gd name="T42" fmla="*/ 2147483647 w 5692"/>
              <a:gd name="T43" fmla="*/ 2147483647 h 1507"/>
              <a:gd name="T44" fmla="*/ 2147483647 w 5692"/>
              <a:gd name="T45" fmla="*/ 2147483647 h 1507"/>
              <a:gd name="T46" fmla="*/ 2147483647 w 5692"/>
              <a:gd name="T47" fmla="*/ 2147483647 h 1507"/>
              <a:gd name="T48" fmla="*/ 2147483647 w 5692"/>
              <a:gd name="T49" fmla="*/ 2147483647 h 1507"/>
              <a:gd name="T50" fmla="*/ 2147483647 w 5692"/>
              <a:gd name="T51" fmla="*/ 2147483647 h 1507"/>
              <a:gd name="T52" fmla="*/ 2147483647 w 5692"/>
              <a:gd name="T53" fmla="*/ 2147483647 h 1507"/>
              <a:gd name="T54" fmla="*/ 2147483647 w 5692"/>
              <a:gd name="T55" fmla="*/ 2147483647 h 1507"/>
              <a:gd name="T56" fmla="*/ 2147483647 w 5692"/>
              <a:gd name="T57" fmla="*/ 2147483647 h 1507"/>
              <a:gd name="T58" fmla="*/ 2147483647 w 5692"/>
              <a:gd name="T59" fmla="*/ 2147483647 h 1507"/>
              <a:gd name="T60" fmla="*/ 2147483647 w 5692"/>
              <a:gd name="T61" fmla="*/ 2147483647 h 1507"/>
              <a:gd name="T62" fmla="*/ 2147483647 w 5692"/>
              <a:gd name="T63" fmla="*/ 2147483647 h 1507"/>
              <a:gd name="T64" fmla="*/ 2147483647 w 5692"/>
              <a:gd name="T65" fmla="*/ 2147483647 h 1507"/>
              <a:gd name="T66" fmla="*/ 2147483647 w 5692"/>
              <a:gd name="T67" fmla="*/ 2147483647 h 1507"/>
              <a:gd name="T68" fmla="*/ 2147483647 w 5692"/>
              <a:gd name="T69" fmla="*/ 2147483647 h 1507"/>
              <a:gd name="T70" fmla="*/ 2147483647 w 5692"/>
              <a:gd name="T71" fmla="*/ 2147483647 h 1507"/>
              <a:gd name="T72" fmla="*/ 2147483647 w 5692"/>
              <a:gd name="T73" fmla="*/ 2147483647 h 1507"/>
              <a:gd name="T74" fmla="*/ 2147483647 w 5692"/>
              <a:gd name="T75" fmla="*/ 2147483647 h 1507"/>
              <a:gd name="T76" fmla="*/ 2147483647 w 5692"/>
              <a:gd name="T77" fmla="*/ 2147483647 h 1507"/>
              <a:gd name="T78" fmla="*/ 2147483647 w 5692"/>
              <a:gd name="T79" fmla="*/ 2147483647 h 1507"/>
              <a:gd name="T80" fmla="*/ 2147483647 w 5692"/>
              <a:gd name="T81" fmla="*/ 2147483647 h 1507"/>
              <a:gd name="T82" fmla="*/ 2147483647 w 5692"/>
              <a:gd name="T83" fmla="*/ 2147483647 h 1507"/>
              <a:gd name="T84" fmla="*/ 2147483647 w 5692"/>
              <a:gd name="T85" fmla="*/ 2147483647 h 1507"/>
              <a:gd name="T86" fmla="*/ 2147483647 w 5692"/>
              <a:gd name="T87" fmla="*/ 2147483647 h 1507"/>
              <a:gd name="T88" fmla="*/ 2147483647 w 5692"/>
              <a:gd name="T89" fmla="*/ 2147483647 h 1507"/>
              <a:gd name="T90" fmla="*/ 2147483647 w 5692"/>
              <a:gd name="T91" fmla="*/ 2147483647 h 1507"/>
              <a:gd name="T92" fmla="*/ 2147483647 w 5692"/>
              <a:gd name="T93" fmla="*/ 2147483647 h 1507"/>
              <a:gd name="T94" fmla="*/ 2147483647 w 5692"/>
              <a:gd name="T95" fmla="*/ 2147483647 h 1507"/>
              <a:gd name="T96" fmla="*/ 2147483647 w 5692"/>
              <a:gd name="T97" fmla="*/ 2147483647 h 1507"/>
              <a:gd name="T98" fmla="*/ 2147483647 w 5692"/>
              <a:gd name="T99" fmla="*/ 2147483647 h 1507"/>
              <a:gd name="T100" fmla="*/ 2147483647 w 5692"/>
              <a:gd name="T101" fmla="*/ 2147483647 h 1507"/>
              <a:gd name="T102" fmla="*/ 2147483647 w 5692"/>
              <a:gd name="T103" fmla="*/ 2147483647 h 1507"/>
              <a:gd name="T104" fmla="*/ 2147483647 w 5692"/>
              <a:gd name="T105" fmla="*/ 2147483647 h 1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92" h="1507">
                <a:moveTo>
                  <a:pt x="464" y="69"/>
                </a:moveTo>
                <a:lnTo>
                  <a:pt x="517" y="67"/>
                </a:lnTo>
                <a:lnTo>
                  <a:pt x="578" y="64"/>
                </a:lnTo>
                <a:lnTo>
                  <a:pt x="648" y="56"/>
                </a:lnTo>
                <a:lnTo>
                  <a:pt x="723" y="50"/>
                </a:lnTo>
                <a:lnTo>
                  <a:pt x="800" y="43"/>
                </a:lnTo>
                <a:lnTo>
                  <a:pt x="879" y="39"/>
                </a:lnTo>
                <a:lnTo>
                  <a:pt x="919" y="37"/>
                </a:lnTo>
                <a:lnTo>
                  <a:pt x="957" y="37"/>
                </a:lnTo>
                <a:lnTo>
                  <a:pt x="996" y="37"/>
                </a:lnTo>
                <a:lnTo>
                  <a:pt x="1035" y="39"/>
                </a:lnTo>
                <a:lnTo>
                  <a:pt x="1007" y="13"/>
                </a:lnTo>
                <a:lnTo>
                  <a:pt x="965" y="0"/>
                </a:lnTo>
                <a:lnTo>
                  <a:pt x="960" y="4"/>
                </a:lnTo>
                <a:lnTo>
                  <a:pt x="934" y="4"/>
                </a:lnTo>
                <a:lnTo>
                  <a:pt x="880" y="13"/>
                </a:lnTo>
                <a:lnTo>
                  <a:pt x="854" y="4"/>
                </a:lnTo>
                <a:lnTo>
                  <a:pt x="710" y="9"/>
                </a:lnTo>
                <a:lnTo>
                  <a:pt x="651" y="4"/>
                </a:lnTo>
                <a:lnTo>
                  <a:pt x="512" y="28"/>
                </a:lnTo>
                <a:lnTo>
                  <a:pt x="477" y="37"/>
                </a:lnTo>
                <a:lnTo>
                  <a:pt x="434" y="28"/>
                </a:lnTo>
                <a:lnTo>
                  <a:pt x="302" y="22"/>
                </a:lnTo>
                <a:lnTo>
                  <a:pt x="201" y="32"/>
                </a:lnTo>
                <a:lnTo>
                  <a:pt x="125" y="19"/>
                </a:lnTo>
                <a:lnTo>
                  <a:pt x="77" y="19"/>
                </a:lnTo>
                <a:lnTo>
                  <a:pt x="40" y="28"/>
                </a:lnTo>
                <a:lnTo>
                  <a:pt x="37" y="32"/>
                </a:lnTo>
                <a:lnTo>
                  <a:pt x="33" y="28"/>
                </a:lnTo>
                <a:lnTo>
                  <a:pt x="19" y="28"/>
                </a:lnTo>
                <a:lnTo>
                  <a:pt x="16" y="28"/>
                </a:lnTo>
                <a:lnTo>
                  <a:pt x="15" y="32"/>
                </a:lnTo>
                <a:lnTo>
                  <a:pt x="13" y="35"/>
                </a:lnTo>
                <a:lnTo>
                  <a:pt x="10" y="39"/>
                </a:lnTo>
                <a:lnTo>
                  <a:pt x="9" y="43"/>
                </a:lnTo>
                <a:lnTo>
                  <a:pt x="6" y="47"/>
                </a:lnTo>
                <a:lnTo>
                  <a:pt x="5" y="50"/>
                </a:lnTo>
                <a:lnTo>
                  <a:pt x="3" y="54"/>
                </a:lnTo>
                <a:lnTo>
                  <a:pt x="0" y="58"/>
                </a:lnTo>
                <a:lnTo>
                  <a:pt x="52" y="52"/>
                </a:lnTo>
                <a:lnTo>
                  <a:pt x="55" y="47"/>
                </a:lnTo>
                <a:lnTo>
                  <a:pt x="59" y="52"/>
                </a:lnTo>
                <a:lnTo>
                  <a:pt x="139" y="52"/>
                </a:lnTo>
                <a:lnTo>
                  <a:pt x="243" y="65"/>
                </a:lnTo>
                <a:lnTo>
                  <a:pt x="288" y="65"/>
                </a:lnTo>
                <a:lnTo>
                  <a:pt x="339" y="80"/>
                </a:lnTo>
                <a:lnTo>
                  <a:pt x="475" y="105"/>
                </a:lnTo>
                <a:lnTo>
                  <a:pt x="474" y="101"/>
                </a:lnTo>
                <a:lnTo>
                  <a:pt x="474" y="97"/>
                </a:lnTo>
                <a:lnTo>
                  <a:pt x="472" y="94"/>
                </a:lnTo>
                <a:lnTo>
                  <a:pt x="472" y="90"/>
                </a:lnTo>
                <a:lnTo>
                  <a:pt x="471" y="86"/>
                </a:lnTo>
                <a:lnTo>
                  <a:pt x="468" y="80"/>
                </a:lnTo>
                <a:lnTo>
                  <a:pt x="467" y="75"/>
                </a:lnTo>
                <a:lnTo>
                  <a:pt x="464" y="69"/>
                </a:lnTo>
                <a:close/>
                <a:moveTo>
                  <a:pt x="1213" y="75"/>
                </a:moveTo>
                <a:lnTo>
                  <a:pt x="1219" y="77"/>
                </a:lnTo>
                <a:lnTo>
                  <a:pt x="1223" y="80"/>
                </a:lnTo>
                <a:lnTo>
                  <a:pt x="1229" y="82"/>
                </a:lnTo>
                <a:lnTo>
                  <a:pt x="1233" y="84"/>
                </a:lnTo>
                <a:lnTo>
                  <a:pt x="1239" y="86"/>
                </a:lnTo>
                <a:lnTo>
                  <a:pt x="1243" y="90"/>
                </a:lnTo>
                <a:lnTo>
                  <a:pt x="1248" y="92"/>
                </a:lnTo>
                <a:lnTo>
                  <a:pt x="1254" y="95"/>
                </a:lnTo>
                <a:lnTo>
                  <a:pt x="1252" y="105"/>
                </a:lnTo>
                <a:lnTo>
                  <a:pt x="1252" y="114"/>
                </a:lnTo>
                <a:lnTo>
                  <a:pt x="1251" y="123"/>
                </a:lnTo>
                <a:lnTo>
                  <a:pt x="1248" y="131"/>
                </a:lnTo>
                <a:lnTo>
                  <a:pt x="1246" y="138"/>
                </a:lnTo>
                <a:lnTo>
                  <a:pt x="1245" y="146"/>
                </a:lnTo>
                <a:lnTo>
                  <a:pt x="1243" y="153"/>
                </a:lnTo>
                <a:lnTo>
                  <a:pt x="1243" y="157"/>
                </a:lnTo>
                <a:lnTo>
                  <a:pt x="1258" y="157"/>
                </a:lnTo>
                <a:lnTo>
                  <a:pt x="1274" y="155"/>
                </a:lnTo>
                <a:lnTo>
                  <a:pt x="1289" y="153"/>
                </a:lnTo>
                <a:lnTo>
                  <a:pt x="1306" y="152"/>
                </a:lnTo>
                <a:lnTo>
                  <a:pt x="1322" y="150"/>
                </a:lnTo>
                <a:lnTo>
                  <a:pt x="1338" y="148"/>
                </a:lnTo>
                <a:lnTo>
                  <a:pt x="1354" y="146"/>
                </a:lnTo>
                <a:lnTo>
                  <a:pt x="1368" y="146"/>
                </a:lnTo>
                <a:lnTo>
                  <a:pt x="1438" y="165"/>
                </a:lnTo>
                <a:lnTo>
                  <a:pt x="1507" y="183"/>
                </a:lnTo>
                <a:lnTo>
                  <a:pt x="1578" y="200"/>
                </a:lnTo>
                <a:lnTo>
                  <a:pt x="1648" y="213"/>
                </a:lnTo>
                <a:lnTo>
                  <a:pt x="1720" y="226"/>
                </a:lnTo>
                <a:lnTo>
                  <a:pt x="1793" y="238"/>
                </a:lnTo>
                <a:lnTo>
                  <a:pt x="1866" y="247"/>
                </a:lnTo>
                <a:lnTo>
                  <a:pt x="1939" y="255"/>
                </a:lnTo>
                <a:lnTo>
                  <a:pt x="2086" y="270"/>
                </a:lnTo>
                <a:lnTo>
                  <a:pt x="2234" y="279"/>
                </a:lnTo>
                <a:lnTo>
                  <a:pt x="2384" y="288"/>
                </a:lnTo>
                <a:lnTo>
                  <a:pt x="2533" y="298"/>
                </a:lnTo>
                <a:lnTo>
                  <a:pt x="2681" y="305"/>
                </a:lnTo>
                <a:lnTo>
                  <a:pt x="2830" y="316"/>
                </a:lnTo>
                <a:lnTo>
                  <a:pt x="2905" y="322"/>
                </a:lnTo>
                <a:lnTo>
                  <a:pt x="2979" y="329"/>
                </a:lnTo>
                <a:lnTo>
                  <a:pt x="3052" y="339"/>
                </a:lnTo>
                <a:lnTo>
                  <a:pt x="3125" y="348"/>
                </a:lnTo>
                <a:lnTo>
                  <a:pt x="3198" y="358"/>
                </a:lnTo>
                <a:lnTo>
                  <a:pt x="3269" y="371"/>
                </a:lnTo>
                <a:lnTo>
                  <a:pt x="3341" y="386"/>
                </a:lnTo>
                <a:lnTo>
                  <a:pt x="3412" y="401"/>
                </a:lnTo>
                <a:lnTo>
                  <a:pt x="3483" y="419"/>
                </a:lnTo>
                <a:lnTo>
                  <a:pt x="3553" y="438"/>
                </a:lnTo>
                <a:lnTo>
                  <a:pt x="3621" y="461"/>
                </a:lnTo>
                <a:lnTo>
                  <a:pt x="3690" y="487"/>
                </a:lnTo>
                <a:lnTo>
                  <a:pt x="3699" y="498"/>
                </a:lnTo>
                <a:lnTo>
                  <a:pt x="3617" y="528"/>
                </a:lnTo>
                <a:lnTo>
                  <a:pt x="3533" y="558"/>
                </a:lnTo>
                <a:lnTo>
                  <a:pt x="3445" y="588"/>
                </a:lnTo>
                <a:lnTo>
                  <a:pt x="3357" y="616"/>
                </a:lnTo>
                <a:lnTo>
                  <a:pt x="3311" y="627"/>
                </a:lnTo>
                <a:lnTo>
                  <a:pt x="3267" y="638"/>
                </a:lnTo>
                <a:lnTo>
                  <a:pt x="3222" y="650"/>
                </a:lnTo>
                <a:lnTo>
                  <a:pt x="3178" y="657"/>
                </a:lnTo>
                <a:lnTo>
                  <a:pt x="3133" y="665"/>
                </a:lnTo>
                <a:lnTo>
                  <a:pt x="3091" y="670"/>
                </a:lnTo>
                <a:lnTo>
                  <a:pt x="3048" y="674"/>
                </a:lnTo>
                <a:lnTo>
                  <a:pt x="3006" y="674"/>
                </a:lnTo>
                <a:lnTo>
                  <a:pt x="3005" y="676"/>
                </a:lnTo>
                <a:lnTo>
                  <a:pt x="3003" y="678"/>
                </a:lnTo>
                <a:lnTo>
                  <a:pt x="2999" y="680"/>
                </a:lnTo>
                <a:lnTo>
                  <a:pt x="2995" y="682"/>
                </a:lnTo>
                <a:lnTo>
                  <a:pt x="2990" y="683"/>
                </a:lnTo>
                <a:lnTo>
                  <a:pt x="2986" y="685"/>
                </a:lnTo>
                <a:lnTo>
                  <a:pt x="2980" y="687"/>
                </a:lnTo>
                <a:lnTo>
                  <a:pt x="2978" y="687"/>
                </a:lnTo>
                <a:lnTo>
                  <a:pt x="3006" y="706"/>
                </a:lnTo>
                <a:lnTo>
                  <a:pt x="3038" y="721"/>
                </a:lnTo>
                <a:lnTo>
                  <a:pt x="3069" y="734"/>
                </a:lnTo>
                <a:lnTo>
                  <a:pt x="3101" y="743"/>
                </a:lnTo>
                <a:lnTo>
                  <a:pt x="3135" y="753"/>
                </a:lnTo>
                <a:lnTo>
                  <a:pt x="3169" y="758"/>
                </a:lnTo>
                <a:lnTo>
                  <a:pt x="3204" y="764"/>
                </a:lnTo>
                <a:lnTo>
                  <a:pt x="3239" y="768"/>
                </a:lnTo>
                <a:lnTo>
                  <a:pt x="3277" y="771"/>
                </a:lnTo>
                <a:lnTo>
                  <a:pt x="3314" y="771"/>
                </a:lnTo>
                <a:lnTo>
                  <a:pt x="3351" y="771"/>
                </a:lnTo>
                <a:lnTo>
                  <a:pt x="3388" y="771"/>
                </a:lnTo>
                <a:lnTo>
                  <a:pt x="3465" y="770"/>
                </a:lnTo>
                <a:lnTo>
                  <a:pt x="3543" y="764"/>
                </a:lnTo>
                <a:lnTo>
                  <a:pt x="3620" y="760"/>
                </a:lnTo>
                <a:lnTo>
                  <a:pt x="3697" y="758"/>
                </a:lnTo>
                <a:lnTo>
                  <a:pt x="3736" y="758"/>
                </a:lnTo>
                <a:lnTo>
                  <a:pt x="3774" y="758"/>
                </a:lnTo>
                <a:lnTo>
                  <a:pt x="3812" y="760"/>
                </a:lnTo>
                <a:lnTo>
                  <a:pt x="3849" y="764"/>
                </a:lnTo>
                <a:lnTo>
                  <a:pt x="3886" y="768"/>
                </a:lnTo>
                <a:lnTo>
                  <a:pt x="3922" y="773"/>
                </a:lnTo>
                <a:lnTo>
                  <a:pt x="3958" y="781"/>
                </a:lnTo>
                <a:lnTo>
                  <a:pt x="3992" y="792"/>
                </a:lnTo>
                <a:lnTo>
                  <a:pt x="4026" y="803"/>
                </a:lnTo>
                <a:lnTo>
                  <a:pt x="4059" y="816"/>
                </a:lnTo>
                <a:lnTo>
                  <a:pt x="4092" y="833"/>
                </a:lnTo>
                <a:lnTo>
                  <a:pt x="4123" y="852"/>
                </a:lnTo>
                <a:lnTo>
                  <a:pt x="4119" y="858"/>
                </a:lnTo>
                <a:lnTo>
                  <a:pt x="4115" y="863"/>
                </a:lnTo>
                <a:lnTo>
                  <a:pt x="4109" y="869"/>
                </a:lnTo>
                <a:lnTo>
                  <a:pt x="4105" y="876"/>
                </a:lnTo>
                <a:lnTo>
                  <a:pt x="4101" y="884"/>
                </a:lnTo>
                <a:lnTo>
                  <a:pt x="4098" y="891"/>
                </a:lnTo>
                <a:lnTo>
                  <a:pt x="4095" y="897"/>
                </a:lnTo>
                <a:lnTo>
                  <a:pt x="4093" y="902"/>
                </a:lnTo>
                <a:lnTo>
                  <a:pt x="4101" y="917"/>
                </a:lnTo>
                <a:lnTo>
                  <a:pt x="4108" y="931"/>
                </a:lnTo>
                <a:lnTo>
                  <a:pt x="4118" y="942"/>
                </a:lnTo>
                <a:lnTo>
                  <a:pt x="4129" y="951"/>
                </a:lnTo>
                <a:lnTo>
                  <a:pt x="4141" y="959"/>
                </a:lnTo>
                <a:lnTo>
                  <a:pt x="4154" y="966"/>
                </a:lnTo>
                <a:lnTo>
                  <a:pt x="4168" y="972"/>
                </a:lnTo>
                <a:lnTo>
                  <a:pt x="4182" y="976"/>
                </a:lnTo>
                <a:lnTo>
                  <a:pt x="4212" y="983"/>
                </a:lnTo>
                <a:lnTo>
                  <a:pt x="4245" y="989"/>
                </a:lnTo>
                <a:lnTo>
                  <a:pt x="4277" y="994"/>
                </a:lnTo>
                <a:lnTo>
                  <a:pt x="4307" y="1004"/>
                </a:lnTo>
                <a:lnTo>
                  <a:pt x="4468" y="1067"/>
                </a:lnTo>
                <a:lnTo>
                  <a:pt x="4630" y="1133"/>
                </a:lnTo>
                <a:lnTo>
                  <a:pt x="4792" y="1202"/>
                </a:lnTo>
                <a:lnTo>
                  <a:pt x="4952" y="1270"/>
                </a:lnTo>
                <a:lnTo>
                  <a:pt x="5111" y="1337"/>
                </a:lnTo>
                <a:lnTo>
                  <a:pt x="5272" y="1399"/>
                </a:lnTo>
                <a:lnTo>
                  <a:pt x="5352" y="1427"/>
                </a:lnTo>
                <a:lnTo>
                  <a:pt x="5433" y="1455"/>
                </a:lnTo>
                <a:lnTo>
                  <a:pt x="5514" y="1481"/>
                </a:lnTo>
                <a:lnTo>
                  <a:pt x="5596" y="1504"/>
                </a:lnTo>
                <a:lnTo>
                  <a:pt x="5637" y="1498"/>
                </a:lnTo>
                <a:lnTo>
                  <a:pt x="5692" y="1507"/>
                </a:lnTo>
                <a:lnTo>
                  <a:pt x="5692" y="1137"/>
                </a:lnTo>
                <a:lnTo>
                  <a:pt x="5687" y="1137"/>
                </a:lnTo>
                <a:lnTo>
                  <a:pt x="5687" y="1146"/>
                </a:lnTo>
                <a:lnTo>
                  <a:pt x="5692" y="1146"/>
                </a:lnTo>
                <a:lnTo>
                  <a:pt x="5687" y="1152"/>
                </a:lnTo>
                <a:lnTo>
                  <a:pt x="5661" y="1170"/>
                </a:lnTo>
                <a:lnTo>
                  <a:pt x="5614" y="1180"/>
                </a:lnTo>
                <a:lnTo>
                  <a:pt x="5487" y="1161"/>
                </a:lnTo>
                <a:lnTo>
                  <a:pt x="5383" y="1155"/>
                </a:lnTo>
                <a:lnTo>
                  <a:pt x="5298" y="1146"/>
                </a:lnTo>
                <a:lnTo>
                  <a:pt x="5033" y="1065"/>
                </a:lnTo>
                <a:lnTo>
                  <a:pt x="4952" y="1026"/>
                </a:lnTo>
                <a:lnTo>
                  <a:pt x="4916" y="1017"/>
                </a:lnTo>
                <a:lnTo>
                  <a:pt x="4862" y="1065"/>
                </a:lnTo>
                <a:lnTo>
                  <a:pt x="4840" y="1069"/>
                </a:lnTo>
                <a:lnTo>
                  <a:pt x="4782" y="1060"/>
                </a:lnTo>
                <a:lnTo>
                  <a:pt x="4699" y="998"/>
                </a:lnTo>
                <a:lnTo>
                  <a:pt x="4593" y="955"/>
                </a:lnTo>
                <a:lnTo>
                  <a:pt x="4571" y="936"/>
                </a:lnTo>
                <a:lnTo>
                  <a:pt x="4550" y="936"/>
                </a:lnTo>
                <a:lnTo>
                  <a:pt x="4538" y="961"/>
                </a:lnTo>
                <a:lnTo>
                  <a:pt x="4520" y="964"/>
                </a:lnTo>
                <a:lnTo>
                  <a:pt x="4463" y="917"/>
                </a:lnTo>
                <a:lnTo>
                  <a:pt x="4414" y="846"/>
                </a:lnTo>
                <a:lnTo>
                  <a:pt x="4397" y="828"/>
                </a:lnTo>
                <a:lnTo>
                  <a:pt x="4374" y="680"/>
                </a:lnTo>
                <a:lnTo>
                  <a:pt x="4350" y="637"/>
                </a:lnTo>
                <a:lnTo>
                  <a:pt x="4298" y="593"/>
                </a:lnTo>
                <a:lnTo>
                  <a:pt x="4192" y="547"/>
                </a:lnTo>
                <a:lnTo>
                  <a:pt x="4175" y="556"/>
                </a:lnTo>
                <a:lnTo>
                  <a:pt x="4109" y="608"/>
                </a:lnTo>
                <a:lnTo>
                  <a:pt x="4081" y="612"/>
                </a:lnTo>
                <a:lnTo>
                  <a:pt x="4033" y="599"/>
                </a:lnTo>
                <a:lnTo>
                  <a:pt x="3982" y="560"/>
                </a:lnTo>
                <a:lnTo>
                  <a:pt x="3935" y="504"/>
                </a:lnTo>
                <a:lnTo>
                  <a:pt x="3913" y="438"/>
                </a:lnTo>
                <a:lnTo>
                  <a:pt x="3887" y="399"/>
                </a:lnTo>
                <a:lnTo>
                  <a:pt x="3847" y="380"/>
                </a:lnTo>
                <a:lnTo>
                  <a:pt x="3757" y="356"/>
                </a:lnTo>
                <a:lnTo>
                  <a:pt x="3750" y="365"/>
                </a:lnTo>
                <a:lnTo>
                  <a:pt x="3701" y="361"/>
                </a:lnTo>
                <a:lnTo>
                  <a:pt x="3666" y="371"/>
                </a:lnTo>
                <a:lnTo>
                  <a:pt x="3600" y="374"/>
                </a:lnTo>
                <a:lnTo>
                  <a:pt x="3444" y="386"/>
                </a:lnTo>
                <a:lnTo>
                  <a:pt x="3432" y="374"/>
                </a:lnTo>
                <a:lnTo>
                  <a:pt x="3422" y="386"/>
                </a:lnTo>
                <a:lnTo>
                  <a:pt x="3359" y="365"/>
                </a:lnTo>
                <a:lnTo>
                  <a:pt x="3236" y="285"/>
                </a:lnTo>
                <a:lnTo>
                  <a:pt x="3099" y="279"/>
                </a:lnTo>
                <a:lnTo>
                  <a:pt x="3095" y="285"/>
                </a:lnTo>
                <a:lnTo>
                  <a:pt x="3091" y="285"/>
                </a:lnTo>
                <a:lnTo>
                  <a:pt x="3081" y="279"/>
                </a:lnTo>
                <a:lnTo>
                  <a:pt x="3015" y="290"/>
                </a:lnTo>
                <a:lnTo>
                  <a:pt x="2975" y="279"/>
                </a:lnTo>
                <a:lnTo>
                  <a:pt x="2927" y="256"/>
                </a:lnTo>
                <a:lnTo>
                  <a:pt x="2873" y="247"/>
                </a:lnTo>
                <a:lnTo>
                  <a:pt x="2847" y="226"/>
                </a:lnTo>
                <a:lnTo>
                  <a:pt x="2812" y="217"/>
                </a:lnTo>
                <a:lnTo>
                  <a:pt x="2771" y="208"/>
                </a:lnTo>
                <a:lnTo>
                  <a:pt x="2713" y="208"/>
                </a:lnTo>
                <a:lnTo>
                  <a:pt x="2658" y="213"/>
                </a:lnTo>
                <a:lnTo>
                  <a:pt x="2590" y="213"/>
                </a:lnTo>
                <a:lnTo>
                  <a:pt x="2487" y="189"/>
                </a:lnTo>
                <a:lnTo>
                  <a:pt x="2444" y="174"/>
                </a:lnTo>
                <a:lnTo>
                  <a:pt x="2382" y="155"/>
                </a:lnTo>
                <a:lnTo>
                  <a:pt x="2335" y="118"/>
                </a:lnTo>
                <a:lnTo>
                  <a:pt x="2298" y="114"/>
                </a:lnTo>
                <a:lnTo>
                  <a:pt x="2248" y="108"/>
                </a:lnTo>
                <a:lnTo>
                  <a:pt x="2163" y="137"/>
                </a:lnTo>
                <a:lnTo>
                  <a:pt x="2121" y="137"/>
                </a:lnTo>
                <a:lnTo>
                  <a:pt x="2059" y="99"/>
                </a:lnTo>
                <a:lnTo>
                  <a:pt x="2012" y="95"/>
                </a:lnTo>
                <a:lnTo>
                  <a:pt x="1960" y="123"/>
                </a:lnTo>
                <a:lnTo>
                  <a:pt x="1823" y="142"/>
                </a:lnTo>
                <a:lnTo>
                  <a:pt x="1800" y="127"/>
                </a:lnTo>
                <a:lnTo>
                  <a:pt x="1647" y="127"/>
                </a:lnTo>
                <a:lnTo>
                  <a:pt x="1614" y="137"/>
                </a:lnTo>
                <a:lnTo>
                  <a:pt x="1368" y="75"/>
                </a:lnTo>
                <a:lnTo>
                  <a:pt x="1213" y="75"/>
                </a:lnTo>
                <a:close/>
              </a:path>
            </a:pathLst>
          </a:custGeom>
          <a:solidFill>
            <a:srgbClr val="A19F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4" name="Freeform 179"/>
          <p:cNvSpPr>
            <a:spLocks/>
          </p:cNvSpPr>
          <p:nvPr/>
        </p:nvSpPr>
        <p:spPr bwMode="auto">
          <a:xfrm>
            <a:off x="1600200" y="4953000"/>
            <a:ext cx="2849563" cy="273050"/>
          </a:xfrm>
          <a:custGeom>
            <a:avLst/>
            <a:gdLst>
              <a:gd name="T0" fmla="*/ 2147483647 w 1636"/>
              <a:gd name="T1" fmla="*/ 2147483647 h 174"/>
              <a:gd name="T2" fmla="*/ 2147483647 w 1636"/>
              <a:gd name="T3" fmla="*/ 2147483647 h 174"/>
              <a:gd name="T4" fmla="*/ 2147483647 w 1636"/>
              <a:gd name="T5" fmla="*/ 2147483647 h 174"/>
              <a:gd name="T6" fmla="*/ 2147483647 w 1636"/>
              <a:gd name="T7" fmla="*/ 2147483647 h 174"/>
              <a:gd name="T8" fmla="*/ 2147483647 w 1636"/>
              <a:gd name="T9" fmla="*/ 2147483647 h 174"/>
              <a:gd name="T10" fmla="*/ 2147483647 w 1636"/>
              <a:gd name="T11" fmla="*/ 2147483647 h 174"/>
              <a:gd name="T12" fmla="*/ 2147483647 w 1636"/>
              <a:gd name="T13" fmla="*/ 2147483647 h 174"/>
              <a:gd name="T14" fmla="*/ 2147483647 w 1636"/>
              <a:gd name="T15" fmla="*/ 2147483647 h 174"/>
              <a:gd name="T16" fmla="*/ 2147483647 w 1636"/>
              <a:gd name="T17" fmla="*/ 2147483647 h 174"/>
              <a:gd name="T18" fmla="*/ 2147483647 w 1636"/>
              <a:gd name="T19" fmla="*/ 2147483647 h 174"/>
              <a:gd name="T20" fmla="*/ 2147483647 w 1636"/>
              <a:gd name="T21" fmla="*/ 2147483647 h 174"/>
              <a:gd name="T22" fmla="*/ 2147483647 w 1636"/>
              <a:gd name="T23" fmla="*/ 2147483647 h 174"/>
              <a:gd name="T24" fmla="*/ 2147483647 w 1636"/>
              <a:gd name="T25" fmla="*/ 2147483647 h 174"/>
              <a:gd name="T26" fmla="*/ 2147483647 w 1636"/>
              <a:gd name="T27" fmla="*/ 2147483647 h 174"/>
              <a:gd name="T28" fmla="*/ 2147483647 w 1636"/>
              <a:gd name="T29" fmla="*/ 2147483647 h 174"/>
              <a:gd name="T30" fmla="*/ 2147483647 w 1636"/>
              <a:gd name="T31" fmla="*/ 2147483647 h 174"/>
              <a:gd name="T32" fmla="*/ 2147483647 w 1636"/>
              <a:gd name="T33" fmla="*/ 2147483647 h 174"/>
              <a:gd name="T34" fmla="*/ 2147483647 w 1636"/>
              <a:gd name="T35" fmla="*/ 2147483647 h 174"/>
              <a:gd name="T36" fmla="*/ 2147483647 w 1636"/>
              <a:gd name="T37" fmla="*/ 2147483647 h 174"/>
              <a:gd name="T38" fmla="*/ 2147483647 w 1636"/>
              <a:gd name="T39" fmla="*/ 2147483647 h 174"/>
              <a:gd name="T40" fmla="*/ 2147483647 w 1636"/>
              <a:gd name="T41" fmla="*/ 2147483647 h 174"/>
              <a:gd name="T42" fmla="*/ 2147483647 w 1636"/>
              <a:gd name="T43" fmla="*/ 2147483647 h 174"/>
              <a:gd name="T44" fmla="*/ 2147483647 w 1636"/>
              <a:gd name="T45" fmla="*/ 2147483647 h 174"/>
              <a:gd name="T46" fmla="*/ 2147483647 w 1636"/>
              <a:gd name="T47" fmla="*/ 2147483647 h 174"/>
              <a:gd name="T48" fmla="*/ 2147483647 w 1636"/>
              <a:gd name="T49" fmla="*/ 2147483647 h 174"/>
              <a:gd name="T50" fmla="*/ 2147483647 w 1636"/>
              <a:gd name="T51" fmla="*/ 2147483647 h 174"/>
              <a:gd name="T52" fmla="*/ 2147483647 w 1636"/>
              <a:gd name="T53" fmla="*/ 2147483647 h 174"/>
              <a:gd name="T54" fmla="*/ 2147483647 w 1636"/>
              <a:gd name="T55" fmla="*/ 2147483647 h 174"/>
              <a:gd name="T56" fmla="*/ 2147483647 w 1636"/>
              <a:gd name="T57" fmla="*/ 2147483647 h 174"/>
              <a:gd name="T58" fmla="*/ 2147483647 w 1636"/>
              <a:gd name="T59" fmla="*/ 2147483647 h 174"/>
              <a:gd name="T60" fmla="*/ 2147483647 w 1636"/>
              <a:gd name="T61" fmla="*/ 0 h 174"/>
              <a:gd name="T62" fmla="*/ 0 w 1636"/>
              <a:gd name="T63" fmla="*/ 2147483647 h 174"/>
              <a:gd name="T64" fmla="*/ 2147483647 w 1636"/>
              <a:gd name="T65" fmla="*/ 2147483647 h 174"/>
              <a:gd name="T66" fmla="*/ 2147483647 w 1636"/>
              <a:gd name="T67" fmla="*/ 2147483647 h 174"/>
              <a:gd name="T68" fmla="*/ 2147483647 w 1636"/>
              <a:gd name="T69" fmla="*/ 2147483647 h 174"/>
              <a:gd name="T70" fmla="*/ 2147483647 w 1636"/>
              <a:gd name="T71" fmla="*/ 2147483647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36" h="174">
                <a:moveTo>
                  <a:pt x="5" y="88"/>
                </a:moveTo>
                <a:lnTo>
                  <a:pt x="39" y="74"/>
                </a:lnTo>
                <a:lnTo>
                  <a:pt x="72" y="65"/>
                </a:lnTo>
                <a:lnTo>
                  <a:pt x="102" y="58"/>
                </a:lnTo>
                <a:lnTo>
                  <a:pt x="131" y="52"/>
                </a:lnTo>
                <a:lnTo>
                  <a:pt x="158" y="48"/>
                </a:lnTo>
                <a:lnTo>
                  <a:pt x="183" y="46"/>
                </a:lnTo>
                <a:lnTo>
                  <a:pt x="209" y="46"/>
                </a:lnTo>
                <a:lnTo>
                  <a:pt x="234" y="46"/>
                </a:lnTo>
                <a:lnTo>
                  <a:pt x="284" y="50"/>
                </a:lnTo>
                <a:lnTo>
                  <a:pt x="337" y="56"/>
                </a:lnTo>
                <a:lnTo>
                  <a:pt x="392" y="61"/>
                </a:lnTo>
                <a:lnTo>
                  <a:pt x="457" y="63"/>
                </a:lnTo>
                <a:lnTo>
                  <a:pt x="470" y="76"/>
                </a:lnTo>
                <a:lnTo>
                  <a:pt x="484" y="89"/>
                </a:lnTo>
                <a:lnTo>
                  <a:pt x="501" y="99"/>
                </a:lnTo>
                <a:lnTo>
                  <a:pt x="521" y="108"/>
                </a:lnTo>
                <a:lnTo>
                  <a:pt x="544" y="118"/>
                </a:lnTo>
                <a:lnTo>
                  <a:pt x="567" y="125"/>
                </a:lnTo>
                <a:lnTo>
                  <a:pt x="593" y="131"/>
                </a:lnTo>
                <a:lnTo>
                  <a:pt x="621" y="136"/>
                </a:lnTo>
                <a:lnTo>
                  <a:pt x="680" y="144"/>
                </a:lnTo>
                <a:lnTo>
                  <a:pt x="744" y="149"/>
                </a:lnTo>
                <a:lnTo>
                  <a:pt x="812" y="151"/>
                </a:lnTo>
                <a:lnTo>
                  <a:pt x="879" y="151"/>
                </a:lnTo>
                <a:lnTo>
                  <a:pt x="1016" y="146"/>
                </a:lnTo>
                <a:lnTo>
                  <a:pt x="1143" y="138"/>
                </a:lnTo>
                <a:lnTo>
                  <a:pt x="1249" y="129"/>
                </a:lnTo>
                <a:lnTo>
                  <a:pt x="1324" y="125"/>
                </a:lnTo>
                <a:lnTo>
                  <a:pt x="1324" y="131"/>
                </a:lnTo>
                <a:lnTo>
                  <a:pt x="1325" y="134"/>
                </a:lnTo>
                <a:lnTo>
                  <a:pt x="1328" y="140"/>
                </a:lnTo>
                <a:lnTo>
                  <a:pt x="1329" y="144"/>
                </a:lnTo>
                <a:lnTo>
                  <a:pt x="1332" y="149"/>
                </a:lnTo>
                <a:lnTo>
                  <a:pt x="1335" y="155"/>
                </a:lnTo>
                <a:lnTo>
                  <a:pt x="1338" y="161"/>
                </a:lnTo>
                <a:lnTo>
                  <a:pt x="1341" y="166"/>
                </a:lnTo>
                <a:lnTo>
                  <a:pt x="1355" y="157"/>
                </a:lnTo>
                <a:lnTo>
                  <a:pt x="1407" y="151"/>
                </a:lnTo>
                <a:lnTo>
                  <a:pt x="1417" y="161"/>
                </a:lnTo>
                <a:lnTo>
                  <a:pt x="1487" y="166"/>
                </a:lnTo>
                <a:lnTo>
                  <a:pt x="1500" y="174"/>
                </a:lnTo>
                <a:lnTo>
                  <a:pt x="1515" y="172"/>
                </a:lnTo>
                <a:lnTo>
                  <a:pt x="1531" y="172"/>
                </a:lnTo>
                <a:lnTo>
                  <a:pt x="1547" y="172"/>
                </a:lnTo>
                <a:lnTo>
                  <a:pt x="1563" y="172"/>
                </a:lnTo>
                <a:lnTo>
                  <a:pt x="1578" y="172"/>
                </a:lnTo>
                <a:lnTo>
                  <a:pt x="1594" y="172"/>
                </a:lnTo>
                <a:lnTo>
                  <a:pt x="1611" y="172"/>
                </a:lnTo>
                <a:lnTo>
                  <a:pt x="1627" y="172"/>
                </a:lnTo>
                <a:lnTo>
                  <a:pt x="1636" y="166"/>
                </a:lnTo>
                <a:lnTo>
                  <a:pt x="1636" y="114"/>
                </a:lnTo>
                <a:lnTo>
                  <a:pt x="1410" y="108"/>
                </a:lnTo>
                <a:lnTo>
                  <a:pt x="1289" y="99"/>
                </a:lnTo>
                <a:lnTo>
                  <a:pt x="1214" y="89"/>
                </a:lnTo>
                <a:lnTo>
                  <a:pt x="930" y="84"/>
                </a:lnTo>
                <a:lnTo>
                  <a:pt x="773" y="56"/>
                </a:lnTo>
                <a:lnTo>
                  <a:pt x="577" y="46"/>
                </a:lnTo>
                <a:lnTo>
                  <a:pt x="518" y="31"/>
                </a:lnTo>
                <a:lnTo>
                  <a:pt x="374" y="22"/>
                </a:lnTo>
                <a:lnTo>
                  <a:pt x="315" y="3"/>
                </a:lnTo>
                <a:lnTo>
                  <a:pt x="214" y="0"/>
                </a:lnTo>
                <a:lnTo>
                  <a:pt x="163" y="18"/>
                </a:lnTo>
                <a:lnTo>
                  <a:pt x="0" y="88"/>
                </a:lnTo>
                <a:lnTo>
                  <a:pt x="2" y="88"/>
                </a:lnTo>
                <a:lnTo>
                  <a:pt x="3" y="88"/>
                </a:lnTo>
                <a:lnTo>
                  <a:pt x="5" y="88"/>
                </a:lnTo>
                <a:close/>
              </a:path>
            </a:pathLst>
          </a:custGeom>
          <a:solidFill>
            <a:srgbClr val="BEB8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5" name="Freeform 180"/>
          <p:cNvSpPr>
            <a:spLocks noEditPoints="1"/>
          </p:cNvSpPr>
          <p:nvPr/>
        </p:nvSpPr>
        <p:spPr bwMode="auto">
          <a:xfrm>
            <a:off x="6283325" y="4337050"/>
            <a:ext cx="2603500" cy="1563688"/>
          </a:xfrm>
          <a:custGeom>
            <a:avLst/>
            <a:gdLst>
              <a:gd name="T0" fmla="*/ 2147483647 w 1495"/>
              <a:gd name="T1" fmla="*/ 2147483647 h 994"/>
              <a:gd name="T2" fmla="*/ 2147483647 w 1495"/>
              <a:gd name="T3" fmla="*/ 2147483647 h 994"/>
              <a:gd name="T4" fmla="*/ 2147483647 w 1495"/>
              <a:gd name="T5" fmla="*/ 2147483647 h 994"/>
              <a:gd name="T6" fmla="*/ 2147483647 w 1495"/>
              <a:gd name="T7" fmla="*/ 2147483647 h 994"/>
              <a:gd name="T8" fmla="*/ 2147483647 w 1495"/>
              <a:gd name="T9" fmla="*/ 2147483647 h 994"/>
              <a:gd name="T10" fmla="*/ 2147483647 w 1495"/>
              <a:gd name="T11" fmla="*/ 2147483647 h 994"/>
              <a:gd name="T12" fmla="*/ 2147483647 w 1495"/>
              <a:gd name="T13" fmla="*/ 2147483647 h 994"/>
              <a:gd name="T14" fmla="*/ 2147483647 w 1495"/>
              <a:gd name="T15" fmla="*/ 2147483647 h 994"/>
              <a:gd name="T16" fmla="*/ 2147483647 w 1495"/>
              <a:gd name="T17" fmla="*/ 2147483647 h 994"/>
              <a:gd name="T18" fmla="*/ 2147483647 w 1495"/>
              <a:gd name="T19" fmla="*/ 2147483647 h 994"/>
              <a:gd name="T20" fmla="*/ 2147483647 w 1495"/>
              <a:gd name="T21" fmla="*/ 2147483647 h 994"/>
              <a:gd name="T22" fmla="*/ 2147483647 w 1495"/>
              <a:gd name="T23" fmla="*/ 2147483647 h 994"/>
              <a:gd name="T24" fmla="*/ 2147483647 w 1495"/>
              <a:gd name="T25" fmla="*/ 2147483647 h 994"/>
              <a:gd name="T26" fmla="*/ 2147483647 w 1495"/>
              <a:gd name="T27" fmla="*/ 2147483647 h 994"/>
              <a:gd name="T28" fmla="*/ 2147483647 w 1495"/>
              <a:gd name="T29" fmla="*/ 2147483647 h 994"/>
              <a:gd name="T30" fmla="*/ 2147483647 w 1495"/>
              <a:gd name="T31" fmla="*/ 2147483647 h 994"/>
              <a:gd name="T32" fmla="*/ 2147483647 w 1495"/>
              <a:gd name="T33" fmla="*/ 2147483647 h 994"/>
              <a:gd name="T34" fmla="*/ 2147483647 w 1495"/>
              <a:gd name="T35" fmla="*/ 2147483647 h 994"/>
              <a:gd name="T36" fmla="*/ 2147483647 w 1495"/>
              <a:gd name="T37" fmla="*/ 2147483647 h 994"/>
              <a:gd name="T38" fmla="*/ 2147483647 w 1495"/>
              <a:gd name="T39" fmla="*/ 2147483647 h 994"/>
              <a:gd name="T40" fmla="*/ 2147483647 w 1495"/>
              <a:gd name="T41" fmla="*/ 2147483647 h 994"/>
              <a:gd name="T42" fmla="*/ 2147483647 w 1495"/>
              <a:gd name="T43" fmla="*/ 2147483647 h 994"/>
              <a:gd name="T44" fmla="*/ 2147483647 w 1495"/>
              <a:gd name="T45" fmla="*/ 2147483647 h 994"/>
              <a:gd name="T46" fmla="*/ 2147483647 w 1495"/>
              <a:gd name="T47" fmla="*/ 2147483647 h 994"/>
              <a:gd name="T48" fmla="*/ 2147483647 w 1495"/>
              <a:gd name="T49" fmla="*/ 2147483647 h 994"/>
              <a:gd name="T50" fmla="*/ 2147483647 w 1495"/>
              <a:gd name="T51" fmla="*/ 2147483647 h 994"/>
              <a:gd name="T52" fmla="*/ 2147483647 w 1495"/>
              <a:gd name="T53" fmla="*/ 2147483647 h 994"/>
              <a:gd name="T54" fmla="*/ 2147483647 w 1495"/>
              <a:gd name="T55" fmla="*/ 2147483647 h 994"/>
              <a:gd name="T56" fmla="*/ 2147483647 w 1495"/>
              <a:gd name="T57" fmla="*/ 2147483647 h 994"/>
              <a:gd name="T58" fmla="*/ 2147483647 w 1495"/>
              <a:gd name="T59" fmla="*/ 2147483647 h 994"/>
              <a:gd name="T60" fmla="*/ 2147483647 w 1495"/>
              <a:gd name="T61" fmla="*/ 2147483647 h 994"/>
              <a:gd name="T62" fmla="*/ 2147483647 w 1495"/>
              <a:gd name="T63" fmla="*/ 2147483647 h 994"/>
              <a:gd name="T64" fmla="*/ 2147483647 w 1495"/>
              <a:gd name="T65" fmla="*/ 2147483647 h 994"/>
              <a:gd name="T66" fmla="*/ 2147483647 w 1495"/>
              <a:gd name="T67" fmla="*/ 2147483647 h 994"/>
              <a:gd name="T68" fmla="*/ 2147483647 w 1495"/>
              <a:gd name="T69" fmla="*/ 2147483647 h 994"/>
              <a:gd name="T70" fmla="*/ 2147483647 w 1495"/>
              <a:gd name="T71" fmla="*/ 2147483647 h 994"/>
              <a:gd name="T72" fmla="*/ 2147483647 w 1495"/>
              <a:gd name="T73" fmla="*/ 2147483647 h 994"/>
              <a:gd name="T74" fmla="*/ 2147483647 w 1495"/>
              <a:gd name="T75" fmla="*/ 2147483647 h 994"/>
              <a:gd name="T76" fmla="*/ 2147483647 w 1495"/>
              <a:gd name="T77" fmla="*/ 2147483647 h 994"/>
              <a:gd name="T78" fmla="*/ 2147483647 w 1495"/>
              <a:gd name="T79" fmla="*/ 2147483647 h 994"/>
              <a:gd name="T80" fmla="*/ 2147483647 w 1495"/>
              <a:gd name="T81" fmla="*/ 2147483647 h 994"/>
              <a:gd name="T82" fmla="*/ 2147483647 w 1495"/>
              <a:gd name="T83" fmla="*/ 2147483647 h 994"/>
              <a:gd name="T84" fmla="*/ 2147483647 w 1495"/>
              <a:gd name="T85" fmla="*/ 2147483647 h 994"/>
              <a:gd name="T86" fmla="*/ 2147483647 w 1495"/>
              <a:gd name="T87" fmla="*/ 2147483647 h 994"/>
              <a:gd name="T88" fmla="*/ 2147483647 w 1495"/>
              <a:gd name="T89" fmla="*/ 2147483647 h 994"/>
              <a:gd name="T90" fmla="*/ 2147483647 w 1495"/>
              <a:gd name="T91" fmla="*/ 2147483647 h 994"/>
              <a:gd name="T92" fmla="*/ 2147483647 w 1495"/>
              <a:gd name="T93" fmla="*/ 2147483647 h 994"/>
              <a:gd name="T94" fmla="*/ 2147483647 w 1495"/>
              <a:gd name="T95" fmla="*/ 2147483647 h 994"/>
              <a:gd name="T96" fmla="*/ 2147483647 w 1495"/>
              <a:gd name="T97" fmla="*/ 2147483647 h 994"/>
              <a:gd name="T98" fmla="*/ 2147483647 w 1495"/>
              <a:gd name="T99" fmla="*/ 2147483647 h 994"/>
              <a:gd name="T100" fmla="*/ 2147483647 w 1495"/>
              <a:gd name="T101" fmla="*/ 2147483647 h 994"/>
              <a:gd name="T102" fmla="*/ 2147483647 w 1495"/>
              <a:gd name="T103" fmla="*/ 2147483647 h 994"/>
              <a:gd name="T104" fmla="*/ 2147483647 w 1495"/>
              <a:gd name="T105" fmla="*/ 2147483647 h 994"/>
              <a:gd name="T106" fmla="*/ 2147483647 w 1495"/>
              <a:gd name="T107" fmla="*/ 2147483647 h 994"/>
              <a:gd name="T108" fmla="*/ 2147483647 w 1495"/>
              <a:gd name="T109" fmla="*/ 2147483647 h 994"/>
              <a:gd name="T110" fmla="*/ 2147483647 w 1495"/>
              <a:gd name="T111" fmla="*/ 2147483647 h 994"/>
              <a:gd name="T112" fmla="*/ 2147483647 w 1495"/>
              <a:gd name="T113" fmla="*/ 2147483647 h 994"/>
              <a:gd name="T114" fmla="*/ 2147483647 w 1495"/>
              <a:gd name="T115" fmla="*/ 2147483647 h 994"/>
              <a:gd name="T116" fmla="*/ 2147483647 w 1495"/>
              <a:gd name="T117" fmla="*/ 2147483647 h 994"/>
              <a:gd name="T118" fmla="*/ 2147483647 w 1495"/>
              <a:gd name="T119" fmla="*/ 2147483647 h 994"/>
              <a:gd name="T120" fmla="*/ 2147483647 w 1495"/>
              <a:gd name="T121" fmla="*/ 2147483647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95" h="994">
                <a:moveTo>
                  <a:pt x="0" y="477"/>
                </a:moveTo>
                <a:lnTo>
                  <a:pt x="10" y="458"/>
                </a:lnTo>
                <a:lnTo>
                  <a:pt x="17" y="438"/>
                </a:lnTo>
                <a:lnTo>
                  <a:pt x="24" y="417"/>
                </a:lnTo>
                <a:lnTo>
                  <a:pt x="32" y="397"/>
                </a:lnTo>
                <a:lnTo>
                  <a:pt x="42" y="352"/>
                </a:lnTo>
                <a:lnTo>
                  <a:pt x="49" y="307"/>
                </a:lnTo>
                <a:lnTo>
                  <a:pt x="53" y="258"/>
                </a:lnTo>
                <a:lnTo>
                  <a:pt x="57" y="209"/>
                </a:lnTo>
                <a:lnTo>
                  <a:pt x="60" y="161"/>
                </a:lnTo>
                <a:lnTo>
                  <a:pt x="63" y="110"/>
                </a:lnTo>
                <a:lnTo>
                  <a:pt x="80" y="95"/>
                </a:lnTo>
                <a:lnTo>
                  <a:pt x="117" y="3"/>
                </a:lnTo>
                <a:lnTo>
                  <a:pt x="158" y="0"/>
                </a:lnTo>
                <a:lnTo>
                  <a:pt x="159" y="56"/>
                </a:lnTo>
                <a:lnTo>
                  <a:pt x="158" y="112"/>
                </a:lnTo>
                <a:lnTo>
                  <a:pt x="156" y="164"/>
                </a:lnTo>
                <a:lnTo>
                  <a:pt x="150" y="217"/>
                </a:lnTo>
                <a:lnTo>
                  <a:pt x="147" y="241"/>
                </a:lnTo>
                <a:lnTo>
                  <a:pt x="143" y="266"/>
                </a:lnTo>
                <a:lnTo>
                  <a:pt x="139" y="288"/>
                </a:lnTo>
                <a:lnTo>
                  <a:pt x="133" y="309"/>
                </a:lnTo>
                <a:lnTo>
                  <a:pt x="127" y="327"/>
                </a:lnTo>
                <a:lnTo>
                  <a:pt x="120" y="346"/>
                </a:lnTo>
                <a:lnTo>
                  <a:pt x="112" y="361"/>
                </a:lnTo>
                <a:lnTo>
                  <a:pt x="102" y="376"/>
                </a:lnTo>
                <a:lnTo>
                  <a:pt x="106" y="380"/>
                </a:lnTo>
                <a:lnTo>
                  <a:pt x="109" y="382"/>
                </a:lnTo>
                <a:lnTo>
                  <a:pt x="113" y="385"/>
                </a:lnTo>
                <a:lnTo>
                  <a:pt x="117" y="385"/>
                </a:lnTo>
                <a:lnTo>
                  <a:pt x="122" y="387"/>
                </a:lnTo>
                <a:lnTo>
                  <a:pt x="127" y="387"/>
                </a:lnTo>
                <a:lnTo>
                  <a:pt x="133" y="387"/>
                </a:lnTo>
                <a:lnTo>
                  <a:pt x="140" y="387"/>
                </a:lnTo>
                <a:lnTo>
                  <a:pt x="147" y="378"/>
                </a:lnTo>
                <a:lnTo>
                  <a:pt x="156" y="367"/>
                </a:lnTo>
                <a:lnTo>
                  <a:pt x="165" y="355"/>
                </a:lnTo>
                <a:lnTo>
                  <a:pt x="172" y="342"/>
                </a:lnTo>
                <a:lnTo>
                  <a:pt x="179" y="329"/>
                </a:lnTo>
                <a:lnTo>
                  <a:pt x="183" y="316"/>
                </a:lnTo>
                <a:lnTo>
                  <a:pt x="188" y="301"/>
                </a:lnTo>
                <a:lnTo>
                  <a:pt x="189" y="286"/>
                </a:lnTo>
                <a:lnTo>
                  <a:pt x="192" y="286"/>
                </a:lnTo>
                <a:lnTo>
                  <a:pt x="196" y="284"/>
                </a:lnTo>
                <a:lnTo>
                  <a:pt x="199" y="282"/>
                </a:lnTo>
                <a:lnTo>
                  <a:pt x="202" y="279"/>
                </a:lnTo>
                <a:lnTo>
                  <a:pt x="205" y="275"/>
                </a:lnTo>
                <a:lnTo>
                  <a:pt x="206" y="271"/>
                </a:lnTo>
                <a:lnTo>
                  <a:pt x="208" y="267"/>
                </a:lnTo>
                <a:lnTo>
                  <a:pt x="208" y="262"/>
                </a:lnTo>
                <a:lnTo>
                  <a:pt x="208" y="400"/>
                </a:lnTo>
                <a:lnTo>
                  <a:pt x="226" y="399"/>
                </a:lnTo>
                <a:lnTo>
                  <a:pt x="243" y="397"/>
                </a:lnTo>
                <a:lnTo>
                  <a:pt x="262" y="393"/>
                </a:lnTo>
                <a:lnTo>
                  <a:pt x="279" y="387"/>
                </a:lnTo>
                <a:lnTo>
                  <a:pt x="296" y="384"/>
                </a:lnTo>
                <a:lnTo>
                  <a:pt x="312" y="380"/>
                </a:lnTo>
                <a:lnTo>
                  <a:pt x="328" y="376"/>
                </a:lnTo>
                <a:lnTo>
                  <a:pt x="342" y="376"/>
                </a:lnTo>
                <a:lnTo>
                  <a:pt x="344" y="370"/>
                </a:lnTo>
                <a:lnTo>
                  <a:pt x="346" y="363"/>
                </a:lnTo>
                <a:lnTo>
                  <a:pt x="349" y="357"/>
                </a:lnTo>
                <a:lnTo>
                  <a:pt x="354" y="350"/>
                </a:lnTo>
                <a:lnTo>
                  <a:pt x="358" y="342"/>
                </a:lnTo>
                <a:lnTo>
                  <a:pt x="364" y="337"/>
                </a:lnTo>
                <a:lnTo>
                  <a:pt x="368" y="329"/>
                </a:lnTo>
                <a:lnTo>
                  <a:pt x="372" y="326"/>
                </a:lnTo>
                <a:lnTo>
                  <a:pt x="372" y="286"/>
                </a:lnTo>
                <a:lnTo>
                  <a:pt x="375" y="249"/>
                </a:lnTo>
                <a:lnTo>
                  <a:pt x="378" y="209"/>
                </a:lnTo>
                <a:lnTo>
                  <a:pt x="382" y="168"/>
                </a:lnTo>
                <a:lnTo>
                  <a:pt x="388" y="127"/>
                </a:lnTo>
                <a:lnTo>
                  <a:pt x="395" y="86"/>
                </a:lnTo>
                <a:lnTo>
                  <a:pt x="402" y="45"/>
                </a:lnTo>
                <a:lnTo>
                  <a:pt x="411" y="3"/>
                </a:lnTo>
                <a:lnTo>
                  <a:pt x="415" y="3"/>
                </a:lnTo>
                <a:lnTo>
                  <a:pt x="419" y="9"/>
                </a:lnTo>
                <a:lnTo>
                  <a:pt x="426" y="9"/>
                </a:lnTo>
                <a:lnTo>
                  <a:pt x="422" y="80"/>
                </a:lnTo>
                <a:lnTo>
                  <a:pt x="412" y="123"/>
                </a:lnTo>
                <a:lnTo>
                  <a:pt x="412" y="142"/>
                </a:lnTo>
                <a:lnTo>
                  <a:pt x="422" y="151"/>
                </a:lnTo>
                <a:lnTo>
                  <a:pt x="426" y="151"/>
                </a:lnTo>
                <a:lnTo>
                  <a:pt x="448" y="76"/>
                </a:lnTo>
                <a:lnTo>
                  <a:pt x="448" y="13"/>
                </a:lnTo>
                <a:lnTo>
                  <a:pt x="495" y="24"/>
                </a:lnTo>
                <a:lnTo>
                  <a:pt x="495" y="110"/>
                </a:lnTo>
                <a:lnTo>
                  <a:pt x="484" y="161"/>
                </a:lnTo>
                <a:lnTo>
                  <a:pt x="471" y="211"/>
                </a:lnTo>
                <a:lnTo>
                  <a:pt x="461" y="260"/>
                </a:lnTo>
                <a:lnTo>
                  <a:pt x="451" y="309"/>
                </a:lnTo>
                <a:lnTo>
                  <a:pt x="442" y="354"/>
                </a:lnTo>
                <a:lnTo>
                  <a:pt x="435" y="397"/>
                </a:lnTo>
                <a:lnTo>
                  <a:pt x="431" y="438"/>
                </a:lnTo>
                <a:lnTo>
                  <a:pt x="429" y="475"/>
                </a:lnTo>
                <a:lnTo>
                  <a:pt x="434" y="475"/>
                </a:lnTo>
                <a:lnTo>
                  <a:pt x="438" y="470"/>
                </a:lnTo>
                <a:lnTo>
                  <a:pt x="442" y="464"/>
                </a:lnTo>
                <a:lnTo>
                  <a:pt x="448" y="455"/>
                </a:lnTo>
                <a:lnTo>
                  <a:pt x="461" y="430"/>
                </a:lnTo>
                <a:lnTo>
                  <a:pt x="472" y="404"/>
                </a:lnTo>
                <a:lnTo>
                  <a:pt x="485" y="376"/>
                </a:lnTo>
                <a:lnTo>
                  <a:pt x="497" y="348"/>
                </a:lnTo>
                <a:lnTo>
                  <a:pt x="508" y="327"/>
                </a:lnTo>
                <a:lnTo>
                  <a:pt x="517" y="312"/>
                </a:lnTo>
                <a:lnTo>
                  <a:pt x="512" y="344"/>
                </a:lnTo>
                <a:lnTo>
                  <a:pt x="507" y="384"/>
                </a:lnTo>
                <a:lnTo>
                  <a:pt x="504" y="427"/>
                </a:lnTo>
                <a:lnTo>
                  <a:pt x="502" y="472"/>
                </a:lnTo>
                <a:lnTo>
                  <a:pt x="502" y="492"/>
                </a:lnTo>
                <a:lnTo>
                  <a:pt x="504" y="515"/>
                </a:lnTo>
                <a:lnTo>
                  <a:pt x="507" y="533"/>
                </a:lnTo>
                <a:lnTo>
                  <a:pt x="511" y="552"/>
                </a:lnTo>
                <a:lnTo>
                  <a:pt x="517" y="567"/>
                </a:lnTo>
                <a:lnTo>
                  <a:pt x="524" y="582"/>
                </a:lnTo>
                <a:lnTo>
                  <a:pt x="534" y="593"/>
                </a:lnTo>
                <a:lnTo>
                  <a:pt x="545" y="603"/>
                </a:lnTo>
                <a:lnTo>
                  <a:pt x="547" y="608"/>
                </a:lnTo>
                <a:lnTo>
                  <a:pt x="550" y="616"/>
                </a:lnTo>
                <a:lnTo>
                  <a:pt x="555" y="625"/>
                </a:lnTo>
                <a:lnTo>
                  <a:pt x="561" y="634"/>
                </a:lnTo>
                <a:lnTo>
                  <a:pt x="567" y="644"/>
                </a:lnTo>
                <a:lnTo>
                  <a:pt x="574" y="651"/>
                </a:lnTo>
                <a:lnTo>
                  <a:pt x="580" y="659"/>
                </a:lnTo>
                <a:lnTo>
                  <a:pt x="584" y="664"/>
                </a:lnTo>
                <a:lnTo>
                  <a:pt x="601" y="657"/>
                </a:lnTo>
                <a:lnTo>
                  <a:pt x="617" y="649"/>
                </a:lnTo>
                <a:lnTo>
                  <a:pt x="630" y="640"/>
                </a:lnTo>
                <a:lnTo>
                  <a:pt x="643" y="631"/>
                </a:lnTo>
                <a:lnTo>
                  <a:pt x="655" y="620"/>
                </a:lnTo>
                <a:lnTo>
                  <a:pt x="665" y="608"/>
                </a:lnTo>
                <a:lnTo>
                  <a:pt x="675" y="597"/>
                </a:lnTo>
                <a:lnTo>
                  <a:pt x="684" y="586"/>
                </a:lnTo>
                <a:lnTo>
                  <a:pt x="703" y="560"/>
                </a:lnTo>
                <a:lnTo>
                  <a:pt x="718" y="531"/>
                </a:lnTo>
                <a:lnTo>
                  <a:pt x="737" y="505"/>
                </a:lnTo>
                <a:lnTo>
                  <a:pt x="757" y="475"/>
                </a:lnTo>
                <a:lnTo>
                  <a:pt x="757" y="496"/>
                </a:lnTo>
                <a:lnTo>
                  <a:pt x="758" y="517"/>
                </a:lnTo>
                <a:lnTo>
                  <a:pt x="760" y="537"/>
                </a:lnTo>
                <a:lnTo>
                  <a:pt x="761" y="558"/>
                </a:lnTo>
                <a:lnTo>
                  <a:pt x="763" y="580"/>
                </a:lnTo>
                <a:lnTo>
                  <a:pt x="766" y="601"/>
                </a:lnTo>
                <a:lnTo>
                  <a:pt x="766" y="621"/>
                </a:lnTo>
                <a:lnTo>
                  <a:pt x="767" y="640"/>
                </a:lnTo>
                <a:lnTo>
                  <a:pt x="786" y="653"/>
                </a:lnTo>
                <a:lnTo>
                  <a:pt x="786" y="657"/>
                </a:lnTo>
                <a:lnTo>
                  <a:pt x="786" y="659"/>
                </a:lnTo>
                <a:lnTo>
                  <a:pt x="786" y="663"/>
                </a:lnTo>
                <a:lnTo>
                  <a:pt x="786" y="666"/>
                </a:lnTo>
                <a:lnTo>
                  <a:pt x="786" y="670"/>
                </a:lnTo>
                <a:lnTo>
                  <a:pt x="786" y="674"/>
                </a:lnTo>
                <a:lnTo>
                  <a:pt x="786" y="678"/>
                </a:lnTo>
                <a:lnTo>
                  <a:pt x="786" y="679"/>
                </a:lnTo>
                <a:lnTo>
                  <a:pt x="764" y="666"/>
                </a:lnTo>
                <a:lnTo>
                  <a:pt x="691" y="638"/>
                </a:lnTo>
                <a:lnTo>
                  <a:pt x="663" y="657"/>
                </a:lnTo>
                <a:lnTo>
                  <a:pt x="630" y="676"/>
                </a:lnTo>
                <a:lnTo>
                  <a:pt x="594" y="713"/>
                </a:lnTo>
                <a:lnTo>
                  <a:pt x="561" y="708"/>
                </a:lnTo>
                <a:lnTo>
                  <a:pt x="481" y="657"/>
                </a:lnTo>
                <a:lnTo>
                  <a:pt x="434" y="567"/>
                </a:lnTo>
                <a:lnTo>
                  <a:pt x="415" y="515"/>
                </a:lnTo>
                <a:lnTo>
                  <a:pt x="382" y="485"/>
                </a:lnTo>
                <a:lnTo>
                  <a:pt x="328" y="472"/>
                </a:lnTo>
                <a:lnTo>
                  <a:pt x="311" y="457"/>
                </a:lnTo>
                <a:lnTo>
                  <a:pt x="165" y="460"/>
                </a:lnTo>
                <a:lnTo>
                  <a:pt x="129" y="472"/>
                </a:lnTo>
                <a:lnTo>
                  <a:pt x="9" y="475"/>
                </a:lnTo>
                <a:lnTo>
                  <a:pt x="0" y="477"/>
                </a:lnTo>
                <a:close/>
                <a:moveTo>
                  <a:pt x="1050" y="966"/>
                </a:moveTo>
                <a:lnTo>
                  <a:pt x="1057" y="960"/>
                </a:lnTo>
                <a:lnTo>
                  <a:pt x="1063" y="953"/>
                </a:lnTo>
                <a:lnTo>
                  <a:pt x="1069" y="947"/>
                </a:lnTo>
                <a:lnTo>
                  <a:pt x="1075" y="942"/>
                </a:lnTo>
                <a:lnTo>
                  <a:pt x="1080" y="934"/>
                </a:lnTo>
                <a:lnTo>
                  <a:pt x="1085" y="928"/>
                </a:lnTo>
                <a:lnTo>
                  <a:pt x="1089" y="923"/>
                </a:lnTo>
                <a:lnTo>
                  <a:pt x="1093" y="917"/>
                </a:lnTo>
                <a:lnTo>
                  <a:pt x="1095" y="870"/>
                </a:lnTo>
                <a:lnTo>
                  <a:pt x="1096" y="825"/>
                </a:lnTo>
                <a:lnTo>
                  <a:pt x="1097" y="781"/>
                </a:lnTo>
                <a:lnTo>
                  <a:pt x="1102" y="737"/>
                </a:lnTo>
                <a:lnTo>
                  <a:pt x="1105" y="696"/>
                </a:lnTo>
                <a:lnTo>
                  <a:pt x="1110" y="655"/>
                </a:lnTo>
                <a:lnTo>
                  <a:pt x="1116" y="616"/>
                </a:lnTo>
                <a:lnTo>
                  <a:pt x="1122" y="576"/>
                </a:lnTo>
                <a:lnTo>
                  <a:pt x="1136" y="502"/>
                </a:lnTo>
                <a:lnTo>
                  <a:pt x="1155" y="428"/>
                </a:lnTo>
                <a:lnTo>
                  <a:pt x="1175" y="357"/>
                </a:lnTo>
                <a:lnTo>
                  <a:pt x="1196" y="288"/>
                </a:lnTo>
                <a:lnTo>
                  <a:pt x="1271" y="333"/>
                </a:lnTo>
                <a:lnTo>
                  <a:pt x="1339" y="352"/>
                </a:lnTo>
                <a:lnTo>
                  <a:pt x="1341" y="352"/>
                </a:lnTo>
                <a:lnTo>
                  <a:pt x="1329" y="355"/>
                </a:lnTo>
                <a:lnTo>
                  <a:pt x="1319" y="361"/>
                </a:lnTo>
                <a:lnTo>
                  <a:pt x="1308" y="369"/>
                </a:lnTo>
                <a:lnTo>
                  <a:pt x="1298" y="378"/>
                </a:lnTo>
                <a:lnTo>
                  <a:pt x="1288" y="389"/>
                </a:lnTo>
                <a:lnTo>
                  <a:pt x="1279" y="402"/>
                </a:lnTo>
                <a:lnTo>
                  <a:pt x="1271" y="417"/>
                </a:lnTo>
                <a:lnTo>
                  <a:pt x="1262" y="434"/>
                </a:lnTo>
                <a:lnTo>
                  <a:pt x="1245" y="470"/>
                </a:lnTo>
                <a:lnTo>
                  <a:pt x="1231" y="511"/>
                </a:lnTo>
                <a:lnTo>
                  <a:pt x="1218" y="556"/>
                </a:lnTo>
                <a:lnTo>
                  <a:pt x="1206" y="603"/>
                </a:lnTo>
                <a:lnTo>
                  <a:pt x="1196" y="651"/>
                </a:lnTo>
                <a:lnTo>
                  <a:pt x="1186" y="702"/>
                </a:lnTo>
                <a:lnTo>
                  <a:pt x="1179" y="751"/>
                </a:lnTo>
                <a:lnTo>
                  <a:pt x="1172" y="801"/>
                </a:lnTo>
                <a:lnTo>
                  <a:pt x="1160" y="893"/>
                </a:lnTo>
                <a:lnTo>
                  <a:pt x="1155" y="972"/>
                </a:lnTo>
                <a:lnTo>
                  <a:pt x="1153" y="975"/>
                </a:lnTo>
                <a:lnTo>
                  <a:pt x="1099" y="966"/>
                </a:lnTo>
                <a:lnTo>
                  <a:pt x="1052" y="966"/>
                </a:lnTo>
                <a:lnTo>
                  <a:pt x="1050" y="966"/>
                </a:lnTo>
                <a:close/>
                <a:moveTo>
                  <a:pt x="1185" y="955"/>
                </a:moveTo>
                <a:lnTo>
                  <a:pt x="1408" y="352"/>
                </a:lnTo>
                <a:lnTo>
                  <a:pt x="1415" y="352"/>
                </a:lnTo>
                <a:lnTo>
                  <a:pt x="1455" y="367"/>
                </a:lnTo>
                <a:lnTo>
                  <a:pt x="1467" y="367"/>
                </a:lnTo>
                <a:lnTo>
                  <a:pt x="1451" y="408"/>
                </a:lnTo>
                <a:lnTo>
                  <a:pt x="1441" y="419"/>
                </a:lnTo>
                <a:lnTo>
                  <a:pt x="1412" y="432"/>
                </a:lnTo>
                <a:lnTo>
                  <a:pt x="1401" y="460"/>
                </a:lnTo>
                <a:lnTo>
                  <a:pt x="1405" y="475"/>
                </a:lnTo>
                <a:lnTo>
                  <a:pt x="1437" y="503"/>
                </a:lnTo>
                <a:lnTo>
                  <a:pt x="1481" y="524"/>
                </a:lnTo>
                <a:lnTo>
                  <a:pt x="1495" y="552"/>
                </a:lnTo>
                <a:lnTo>
                  <a:pt x="1474" y="576"/>
                </a:lnTo>
                <a:lnTo>
                  <a:pt x="1405" y="620"/>
                </a:lnTo>
                <a:lnTo>
                  <a:pt x="1358" y="670"/>
                </a:lnTo>
                <a:lnTo>
                  <a:pt x="1285" y="722"/>
                </a:lnTo>
                <a:lnTo>
                  <a:pt x="1278" y="732"/>
                </a:lnTo>
                <a:lnTo>
                  <a:pt x="1278" y="766"/>
                </a:lnTo>
                <a:lnTo>
                  <a:pt x="1273" y="766"/>
                </a:lnTo>
                <a:lnTo>
                  <a:pt x="1266" y="803"/>
                </a:lnTo>
                <a:lnTo>
                  <a:pt x="1255" y="827"/>
                </a:lnTo>
                <a:lnTo>
                  <a:pt x="1255" y="837"/>
                </a:lnTo>
                <a:lnTo>
                  <a:pt x="1252" y="833"/>
                </a:lnTo>
                <a:lnTo>
                  <a:pt x="1245" y="833"/>
                </a:lnTo>
                <a:lnTo>
                  <a:pt x="1233" y="846"/>
                </a:lnTo>
                <a:lnTo>
                  <a:pt x="1226" y="904"/>
                </a:lnTo>
                <a:lnTo>
                  <a:pt x="1200" y="990"/>
                </a:lnTo>
                <a:lnTo>
                  <a:pt x="1198" y="994"/>
                </a:lnTo>
                <a:lnTo>
                  <a:pt x="1182" y="985"/>
                </a:lnTo>
                <a:lnTo>
                  <a:pt x="1185" y="955"/>
                </a:lnTo>
                <a:close/>
              </a:path>
            </a:pathLst>
          </a:custGeom>
          <a:solidFill>
            <a:srgbClr val="9C94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6" name="Freeform 181"/>
          <p:cNvSpPr>
            <a:spLocks noEditPoints="1"/>
          </p:cNvSpPr>
          <p:nvPr/>
        </p:nvSpPr>
        <p:spPr bwMode="auto">
          <a:xfrm>
            <a:off x="7005638" y="4384675"/>
            <a:ext cx="1638300" cy="1503363"/>
          </a:xfrm>
          <a:custGeom>
            <a:avLst/>
            <a:gdLst>
              <a:gd name="T0" fmla="*/ 2147483647 w 941"/>
              <a:gd name="T1" fmla="*/ 2147483647 h 959"/>
              <a:gd name="T2" fmla="*/ 2147483647 w 941"/>
              <a:gd name="T3" fmla="*/ 2147483647 h 959"/>
              <a:gd name="T4" fmla="*/ 2147483647 w 941"/>
              <a:gd name="T5" fmla="*/ 2147483647 h 959"/>
              <a:gd name="T6" fmla="*/ 2147483647 w 941"/>
              <a:gd name="T7" fmla="*/ 2147483647 h 959"/>
              <a:gd name="T8" fmla="*/ 2147483647 w 941"/>
              <a:gd name="T9" fmla="*/ 2147483647 h 959"/>
              <a:gd name="T10" fmla="*/ 2147483647 w 941"/>
              <a:gd name="T11" fmla="*/ 2147483647 h 959"/>
              <a:gd name="T12" fmla="*/ 2147483647 w 941"/>
              <a:gd name="T13" fmla="*/ 2147483647 h 959"/>
              <a:gd name="T14" fmla="*/ 2147483647 w 941"/>
              <a:gd name="T15" fmla="*/ 2147483647 h 959"/>
              <a:gd name="T16" fmla="*/ 2147483647 w 941"/>
              <a:gd name="T17" fmla="*/ 2147483647 h 959"/>
              <a:gd name="T18" fmla="*/ 2147483647 w 941"/>
              <a:gd name="T19" fmla="*/ 2147483647 h 959"/>
              <a:gd name="T20" fmla="*/ 2147483647 w 941"/>
              <a:gd name="T21" fmla="*/ 2147483647 h 959"/>
              <a:gd name="T22" fmla="*/ 2147483647 w 941"/>
              <a:gd name="T23" fmla="*/ 2147483647 h 959"/>
              <a:gd name="T24" fmla="*/ 2147483647 w 941"/>
              <a:gd name="T25" fmla="*/ 2147483647 h 959"/>
              <a:gd name="T26" fmla="*/ 2147483647 w 941"/>
              <a:gd name="T27" fmla="*/ 2147483647 h 959"/>
              <a:gd name="T28" fmla="*/ 2147483647 w 941"/>
              <a:gd name="T29" fmla="*/ 2147483647 h 959"/>
              <a:gd name="T30" fmla="*/ 2147483647 w 941"/>
              <a:gd name="T31" fmla="*/ 2147483647 h 959"/>
              <a:gd name="T32" fmla="*/ 2147483647 w 941"/>
              <a:gd name="T33" fmla="*/ 2147483647 h 959"/>
              <a:gd name="T34" fmla="*/ 2147483647 w 941"/>
              <a:gd name="T35" fmla="*/ 2147483647 h 959"/>
              <a:gd name="T36" fmla="*/ 2147483647 w 941"/>
              <a:gd name="T37" fmla="*/ 2147483647 h 959"/>
              <a:gd name="T38" fmla="*/ 2147483647 w 941"/>
              <a:gd name="T39" fmla="*/ 2147483647 h 959"/>
              <a:gd name="T40" fmla="*/ 2147483647 w 941"/>
              <a:gd name="T41" fmla="*/ 2147483647 h 959"/>
              <a:gd name="T42" fmla="*/ 2147483647 w 941"/>
              <a:gd name="T43" fmla="*/ 2147483647 h 959"/>
              <a:gd name="T44" fmla="*/ 2147483647 w 941"/>
              <a:gd name="T45" fmla="*/ 2147483647 h 959"/>
              <a:gd name="T46" fmla="*/ 2147483647 w 941"/>
              <a:gd name="T47" fmla="*/ 2147483647 h 959"/>
              <a:gd name="T48" fmla="*/ 2147483647 w 941"/>
              <a:gd name="T49" fmla="*/ 2147483647 h 959"/>
              <a:gd name="T50" fmla="*/ 2147483647 w 941"/>
              <a:gd name="T51" fmla="*/ 2147483647 h 959"/>
              <a:gd name="T52" fmla="*/ 2147483647 w 941"/>
              <a:gd name="T53" fmla="*/ 2147483647 h 959"/>
              <a:gd name="T54" fmla="*/ 2147483647 w 941"/>
              <a:gd name="T55" fmla="*/ 2147483647 h 959"/>
              <a:gd name="T56" fmla="*/ 2147483647 w 941"/>
              <a:gd name="T57" fmla="*/ 2147483647 h 959"/>
              <a:gd name="T58" fmla="*/ 2147483647 w 941"/>
              <a:gd name="T59" fmla="*/ 2147483647 h 959"/>
              <a:gd name="T60" fmla="*/ 2147483647 w 941"/>
              <a:gd name="T61" fmla="*/ 2147483647 h 959"/>
              <a:gd name="T62" fmla="*/ 2147483647 w 941"/>
              <a:gd name="T63" fmla="*/ 2147483647 h 959"/>
              <a:gd name="T64" fmla="*/ 2147483647 w 941"/>
              <a:gd name="T65" fmla="*/ 2147483647 h 959"/>
              <a:gd name="T66" fmla="*/ 2147483647 w 941"/>
              <a:gd name="T67" fmla="*/ 2147483647 h 959"/>
              <a:gd name="T68" fmla="*/ 2147483647 w 941"/>
              <a:gd name="T69" fmla="*/ 2147483647 h 959"/>
              <a:gd name="T70" fmla="*/ 2147483647 w 941"/>
              <a:gd name="T71" fmla="*/ 2147483647 h 959"/>
              <a:gd name="T72" fmla="*/ 2147483647 w 941"/>
              <a:gd name="T73" fmla="*/ 2147483647 h 959"/>
              <a:gd name="T74" fmla="*/ 2147483647 w 941"/>
              <a:gd name="T75" fmla="*/ 2147483647 h 959"/>
              <a:gd name="T76" fmla="*/ 2147483647 w 941"/>
              <a:gd name="T77" fmla="*/ 2147483647 h 959"/>
              <a:gd name="T78" fmla="*/ 2147483647 w 941"/>
              <a:gd name="T79" fmla="*/ 2147483647 h 959"/>
              <a:gd name="T80" fmla="*/ 2147483647 w 941"/>
              <a:gd name="T81" fmla="*/ 2147483647 h 959"/>
              <a:gd name="T82" fmla="*/ 2147483647 w 941"/>
              <a:gd name="T83" fmla="*/ 2147483647 h 959"/>
              <a:gd name="T84" fmla="*/ 2147483647 w 941"/>
              <a:gd name="T85" fmla="*/ 2147483647 h 9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41" h="959">
                <a:moveTo>
                  <a:pt x="83" y="0"/>
                </a:moveTo>
                <a:lnTo>
                  <a:pt x="68" y="53"/>
                </a:lnTo>
                <a:lnTo>
                  <a:pt x="54" y="105"/>
                </a:lnTo>
                <a:lnTo>
                  <a:pt x="40" y="156"/>
                </a:lnTo>
                <a:lnTo>
                  <a:pt x="27" y="206"/>
                </a:lnTo>
                <a:lnTo>
                  <a:pt x="15" y="257"/>
                </a:lnTo>
                <a:lnTo>
                  <a:pt x="7" y="304"/>
                </a:lnTo>
                <a:lnTo>
                  <a:pt x="4" y="328"/>
                </a:lnTo>
                <a:lnTo>
                  <a:pt x="1" y="350"/>
                </a:lnTo>
                <a:lnTo>
                  <a:pt x="0" y="371"/>
                </a:lnTo>
                <a:lnTo>
                  <a:pt x="0" y="394"/>
                </a:lnTo>
                <a:lnTo>
                  <a:pt x="4" y="392"/>
                </a:lnTo>
                <a:lnTo>
                  <a:pt x="8" y="392"/>
                </a:lnTo>
                <a:lnTo>
                  <a:pt x="14" y="390"/>
                </a:lnTo>
                <a:lnTo>
                  <a:pt x="18" y="386"/>
                </a:lnTo>
                <a:lnTo>
                  <a:pt x="24" y="384"/>
                </a:lnTo>
                <a:lnTo>
                  <a:pt x="30" y="382"/>
                </a:lnTo>
                <a:lnTo>
                  <a:pt x="34" y="380"/>
                </a:lnTo>
                <a:lnTo>
                  <a:pt x="38" y="380"/>
                </a:lnTo>
                <a:lnTo>
                  <a:pt x="38" y="371"/>
                </a:lnTo>
                <a:lnTo>
                  <a:pt x="40" y="362"/>
                </a:lnTo>
                <a:lnTo>
                  <a:pt x="43" y="350"/>
                </a:lnTo>
                <a:lnTo>
                  <a:pt x="46" y="341"/>
                </a:lnTo>
                <a:lnTo>
                  <a:pt x="53" y="320"/>
                </a:lnTo>
                <a:lnTo>
                  <a:pt x="63" y="300"/>
                </a:lnTo>
                <a:lnTo>
                  <a:pt x="71" y="281"/>
                </a:lnTo>
                <a:lnTo>
                  <a:pt x="78" y="262"/>
                </a:lnTo>
                <a:lnTo>
                  <a:pt x="84" y="244"/>
                </a:lnTo>
                <a:lnTo>
                  <a:pt x="86" y="229"/>
                </a:lnTo>
                <a:lnTo>
                  <a:pt x="101" y="214"/>
                </a:lnTo>
                <a:lnTo>
                  <a:pt x="116" y="193"/>
                </a:lnTo>
                <a:lnTo>
                  <a:pt x="128" y="173"/>
                </a:lnTo>
                <a:lnTo>
                  <a:pt x="139" y="148"/>
                </a:lnTo>
                <a:lnTo>
                  <a:pt x="149" y="124"/>
                </a:lnTo>
                <a:lnTo>
                  <a:pt x="157" y="96"/>
                </a:lnTo>
                <a:lnTo>
                  <a:pt x="166" y="70"/>
                </a:lnTo>
                <a:lnTo>
                  <a:pt x="174" y="41"/>
                </a:lnTo>
                <a:lnTo>
                  <a:pt x="179" y="13"/>
                </a:lnTo>
                <a:lnTo>
                  <a:pt x="167" y="13"/>
                </a:lnTo>
                <a:lnTo>
                  <a:pt x="153" y="8"/>
                </a:lnTo>
                <a:lnTo>
                  <a:pt x="150" y="75"/>
                </a:lnTo>
                <a:lnTo>
                  <a:pt x="139" y="88"/>
                </a:lnTo>
                <a:lnTo>
                  <a:pt x="131" y="88"/>
                </a:lnTo>
                <a:lnTo>
                  <a:pt x="124" y="75"/>
                </a:lnTo>
                <a:lnTo>
                  <a:pt x="131" y="8"/>
                </a:lnTo>
                <a:lnTo>
                  <a:pt x="120" y="4"/>
                </a:lnTo>
                <a:lnTo>
                  <a:pt x="120" y="17"/>
                </a:lnTo>
                <a:lnTo>
                  <a:pt x="117" y="141"/>
                </a:lnTo>
                <a:lnTo>
                  <a:pt x="87" y="204"/>
                </a:lnTo>
                <a:lnTo>
                  <a:pt x="80" y="204"/>
                </a:lnTo>
                <a:lnTo>
                  <a:pt x="73" y="193"/>
                </a:lnTo>
                <a:lnTo>
                  <a:pt x="73" y="184"/>
                </a:lnTo>
                <a:lnTo>
                  <a:pt x="94" y="131"/>
                </a:lnTo>
                <a:lnTo>
                  <a:pt x="94" y="4"/>
                </a:lnTo>
                <a:lnTo>
                  <a:pt x="83" y="0"/>
                </a:lnTo>
                <a:close/>
                <a:moveTo>
                  <a:pt x="592" y="197"/>
                </a:moveTo>
                <a:lnTo>
                  <a:pt x="575" y="259"/>
                </a:lnTo>
                <a:lnTo>
                  <a:pt x="558" y="324"/>
                </a:lnTo>
                <a:lnTo>
                  <a:pt x="542" y="392"/>
                </a:lnTo>
                <a:lnTo>
                  <a:pt x="528" y="461"/>
                </a:lnTo>
                <a:lnTo>
                  <a:pt x="512" y="532"/>
                </a:lnTo>
                <a:lnTo>
                  <a:pt x="499" y="603"/>
                </a:lnTo>
                <a:lnTo>
                  <a:pt x="486" y="673"/>
                </a:lnTo>
                <a:lnTo>
                  <a:pt x="473" y="742"/>
                </a:lnTo>
                <a:lnTo>
                  <a:pt x="490" y="764"/>
                </a:lnTo>
                <a:lnTo>
                  <a:pt x="505" y="841"/>
                </a:lnTo>
                <a:lnTo>
                  <a:pt x="512" y="841"/>
                </a:lnTo>
                <a:lnTo>
                  <a:pt x="523" y="856"/>
                </a:lnTo>
                <a:lnTo>
                  <a:pt x="528" y="850"/>
                </a:lnTo>
                <a:lnTo>
                  <a:pt x="535" y="860"/>
                </a:lnTo>
                <a:lnTo>
                  <a:pt x="542" y="850"/>
                </a:lnTo>
                <a:lnTo>
                  <a:pt x="582" y="702"/>
                </a:lnTo>
                <a:lnTo>
                  <a:pt x="595" y="686"/>
                </a:lnTo>
                <a:lnTo>
                  <a:pt x="606" y="631"/>
                </a:lnTo>
                <a:lnTo>
                  <a:pt x="616" y="577"/>
                </a:lnTo>
                <a:lnTo>
                  <a:pt x="626" y="519"/>
                </a:lnTo>
                <a:lnTo>
                  <a:pt x="636" y="463"/>
                </a:lnTo>
                <a:lnTo>
                  <a:pt x="645" y="407"/>
                </a:lnTo>
                <a:lnTo>
                  <a:pt x="654" y="349"/>
                </a:lnTo>
                <a:lnTo>
                  <a:pt x="662" y="292"/>
                </a:lnTo>
                <a:lnTo>
                  <a:pt x="672" y="236"/>
                </a:lnTo>
                <a:lnTo>
                  <a:pt x="665" y="236"/>
                </a:lnTo>
                <a:lnTo>
                  <a:pt x="618" y="223"/>
                </a:lnTo>
                <a:lnTo>
                  <a:pt x="592" y="197"/>
                </a:lnTo>
                <a:close/>
                <a:moveTo>
                  <a:pt x="905" y="322"/>
                </a:moveTo>
                <a:lnTo>
                  <a:pt x="907" y="367"/>
                </a:lnTo>
                <a:lnTo>
                  <a:pt x="907" y="414"/>
                </a:lnTo>
                <a:lnTo>
                  <a:pt x="905" y="463"/>
                </a:lnTo>
                <a:lnTo>
                  <a:pt x="903" y="511"/>
                </a:lnTo>
                <a:lnTo>
                  <a:pt x="898" y="560"/>
                </a:lnTo>
                <a:lnTo>
                  <a:pt x="892" y="611"/>
                </a:lnTo>
                <a:lnTo>
                  <a:pt x="885" y="659"/>
                </a:lnTo>
                <a:lnTo>
                  <a:pt x="878" y="710"/>
                </a:lnTo>
                <a:lnTo>
                  <a:pt x="877" y="712"/>
                </a:lnTo>
                <a:lnTo>
                  <a:pt x="877" y="721"/>
                </a:lnTo>
                <a:lnTo>
                  <a:pt x="875" y="727"/>
                </a:lnTo>
                <a:lnTo>
                  <a:pt x="874" y="732"/>
                </a:lnTo>
                <a:lnTo>
                  <a:pt x="874" y="738"/>
                </a:lnTo>
                <a:lnTo>
                  <a:pt x="872" y="746"/>
                </a:lnTo>
                <a:lnTo>
                  <a:pt x="871" y="751"/>
                </a:lnTo>
                <a:lnTo>
                  <a:pt x="871" y="757"/>
                </a:lnTo>
                <a:lnTo>
                  <a:pt x="870" y="762"/>
                </a:lnTo>
                <a:lnTo>
                  <a:pt x="868" y="768"/>
                </a:lnTo>
                <a:lnTo>
                  <a:pt x="865" y="783"/>
                </a:lnTo>
                <a:lnTo>
                  <a:pt x="854" y="807"/>
                </a:lnTo>
                <a:lnTo>
                  <a:pt x="854" y="817"/>
                </a:lnTo>
                <a:lnTo>
                  <a:pt x="851" y="813"/>
                </a:lnTo>
                <a:lnTo>
                  <a:pt x="844" y="813"/>
                </a:lnTo>
                <a:lnTo>
                  <a:pt x="837" y="822"/>
                </a:lnTo>
                <a:lnTo>
                  <a:pt x="852" y="761"/>
                </a:lnTo>
                <a:lnTo>
                  <a:pt x="867" y="699"/>
                </a:lnTo>
                <a:lnTo>
                  <a:pt x="881" y="637"/>
                </a:lnTo>
                <a:lnTo>
                  <a:pt x="895" y="575"/>
                </a:lnTo>
                <a:lnTo>
                  <a:pt x="908" y="515"/>
                </a:lnTo>
                <a:lnTo>
                  <a:pt x="921" y="453"/>
                </a:lnTo>
                <a:lnTo>
                  <a:pt x="933" y="394"/>
                </a:lnTo>
                <a:lnTo>
                  <a:pt x="941" y="332"/>
                </a:lnTo>
                <a:lnTo>
                  <a:pt x="938" y="332"/>
                </a:lnTo>
                <a:lnTo>
                  <a:pt x="905" y="322"/>
                </a:lnTo>
                <a:close/>
                <a:moveTo>
                  <a:pt x="802" y="959"/>
                </a:moveTo>
                <a:lnTo>
                  <a:pt x="807" y="946"/>
                </a:lnTo>
                <a:lnTo>
                  <a:pt x="810" y="931"/>
                </a:lnTo>
                <a:lnTo>
                  <a:pt x="812" y="918"/>
                </a:lnTo>
                <a:lnTo>
                  <a:pt x="817" y="903"/>
                </a:lnTo>
                <a:lnTo>
                  <a:pt x="820" y="890"/>
                </a:lnTo>
                <a:lnTo>
                  <a:pt x="824" y="875"/>
                </a:lnTo>
                <a:lnTo>
                  <a:pt x="827" y="862"/>
                </a:lnTo>
                <a:lnTo>
                  <a:pt x="830" y="847"/>
                </a:lnTo>
                <a:lnTo>
                  <a:pt x="825" y="884"/>
                </a:lnTo>
                <a:lnTo>
                  <a:pt x="802" y="959"/>
                </a:lnTo>
                <a:close/>
              </a:path>
            </a:pathLst>
          </a:custGeom>
          <a:solidFill>
            <a:srgbClr val="DED4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7" name="Freeform 182"/>
          <p:cNvSpPr>
            <a:spLocks/>
          </p:cNvSpPr>
          <p:nvPr/>
        </p:nvSpPr>
        <p:spPr bwMode="auto">
          <a:xfrm>
            <a:off x="6934200" y="3154363"/>
            <a:ext cx="449263" cy="873125"/>
          </a:xfrm>
          <a:custGeom>
            <a:avLst/>
            <a:gdLst>
              <a:gd name="T0" fmla="*/ 2147483647 w 283"/>
              <a:gd name="T1" fmla="*/ 2147483647 h 1099"/>
              <a:gd name="T2" fmla="*/ 2147483647 w 283"/>
              <a:gd name="T3" fmla="*/ 2147483647 h 1099"/>
              <a:gd name="T4" fmla="*/ 2147483647 w 283"/>
              <a:gd name="T5" fmla="*/ 2147483647 h 1099"/>
              <a:gd name="T6" fmla="*/ 2147483647 w 283"/>
              <a:gd name="T7" fmla="*/ 2147483647 h 1099"/>
              <a:gd name="T8" fmla="*/ 2147483647 w 283"/>
              <a:gd name="T9" fmla="*/ 2147483647 h 1099"/>
              <a:gd name="T10" fmla="*/ 2147483647 w 283"/>
              <a:gd name="T11" fmla="*/ 2147483647 h 1099"/>
              <a:gd name="T12" fmla="*/ 2147483647 w 283"/>
              <a:gd name="T13" fmla="*/ 2147483647 h 1099"/>
              <a:gd name="T14" fmla="*/ 2147483647 w 283"/>
              <a:gd name="T15" fmla="*/ 2147483647 h 1099"/>
              <a:gd name="T16" fmla="*/ 2147483647 w 283"/>
              <a:gd name="T17" fmla="*/ 2147483647 h 1099"/>
              <a:gd name="T18" fmla="*/ 2147483647 w 283"/>
              <a:gd name="T19" fmla="*/ 2147483647 h 1099"/>
              <a:gd name="T20" fmla="*/ 2147483647 w 283"/>
              <a:gd name="T21" fmla="*/ 2147483647 h 1099"/>
              <a:gd name="T22" fmla="*/ 2147483647 w 283"/>
              <a:gd name="T23" fmla="*/ 2147483647 h 1099"/>
              <a:gd name="T24" fmla="*/ 2147483647 w 283"/>
              <a:gd name="T25" fmla="*/ 2147483647 h 1099"/>
              <a:gd name="T26" fmla="*/ 2147483647 w 283"/>
              <a:gd name="T27" fmla="*/ 2147483647 h 1099"/>
              <a:gd name="T28" fmla="*/ 2147483647 w 283"/>
              <a:gd name="T29" fmla="*/ 2147483647 h 1099"/>
              <a:gd name="T30" fmla="*/ 2147483647 w 283"/>
              <a:gd name="T31" fmla="*/ 2147483647 h 1099"/>
              <a:gd name="T32" fmla="*/ 2147483647 w 283"/>
              <a:gd name="T33" fmla="*/ 2147483647 h 1099"/>
              <a:gd name="T34" fmla="*/ 2147483647 w 283"/>
              <a:gd name="T35" fmla="*/ 2147483647 h 1099"/>
              <a:gd name="T36" fmla="*/ 2147483647 w 283"/>
              <a:gd name="T37" fmla="*/ 2147483647 h 1099"/>
              <a:gd name="T38" fmla="*/ 2147483647 w 283"/>
              <a:gd name="T39" fmla="*/ 2147483647 h 1099"/>
              <a:gd name="T40" fmla="*/ 2147483647 w 283"/>
              <a:gd name="T41" fmla="*/ 2147483647 h 1099"/>
              <a:gd name="T42" fmla="*/ 2147483647 w 283"/>
              <a:gd name="T43" fmla="*/ 2147483647 h 1099"/>
              <a:gd name="T44" fmla="*/ 2147483647 w 283"/>
              <a:gd name="T45" fmla="*/ 2147483647 h 1099"/>
              <a:gd name="T46" fmla="*/ 2147483647 w 283"/>
              <a:gd name="T47" fmla="*/ 2147483647 h 1099"/>
              <a:gd name="T48" fmla="*/ 2147483647 w 283"/>
              <a:gd name="T49" fmla="*/ 2147483647 h 1099"/>
              <a:gd name="T50" fmla="*/ 2147483647 w 283"/>
              <a:gd name="T51" fmla="*/ 2147483647 h 1099"/>
              <a:gd name="T52" fmla="*/ 2147483647 w 283"/>
              <a:gd name="T53" fmla="*/ 2147483647 h 1099"/>
              <a:gd name="T54" fmla="*/ 2147483647 w 283"/>
              <a:gd name="T55" fmla="*/ 2147483647 h 1099"/>
              <a:gd name="T56" fmla="*/ 2147483647 w 283"/>
              <a:gd name="T57" fmla="*/ 2147483647 h 1099"/>
              <a:gd name="T58" fmla="*/ 2147483647 w 283"/>
              <a:gd name="T59" fmla="*/ 2147483647 h 1099"/>
              <a:gd name="T60" fmla="*/ 2147483647 w 283"/>
              <a:gd name="T61" fmla="*/ 2147483647 h 1099"/>
              <a:gd name="T62" fmla="*/ 2147483647 w 283"/>
              <a:gd name="T63" fmla="*/ 2147483647 h 1099"/>
              <a:gd name="T64" fmla="*/ 2147483647 w 283"/>
              <a:gd name="T65" fmla="*/ 2147483647 h 1099"/>
              <a:gd name="T66" fmla="*/ 2147483647 w 283"/>
              <a:gd name="T67" fmla="*/ 2147483647 h 1099"/>
              <a:gd name="T68" fmla="*/ 2147483647 w 283"/>
              <a:gd name="T69" fmla="*/ 2147483647 h 1099"/>
              <a:gd name="T70" fmla="*/ 2147483647 w 283"/>
              <a:gd name="T71" fmla="*/ 2147483647 h 1099"/>
              <a:gd name="T72" fmla="*/ 2147483647 w 283"/>
              <a:gd name="T73" fmla="*/ 2147483647 h 1099"/>
              <a:gd name="T74" fmla="*/ 2147483647 w 283"/>
              <a:gd name="T75" fmla="*/ 2147483647 h 1099"/>
              <a:gd name="T76" fmla="*/ 2147483647 w 283"/>
              <a:gd name="T77" fmla="*/ 2147483647 h 1099"/>
              <a:gd name="T78" fmla="*/ 2147483647 w 283"/>
              <a:gd name="T79" fmla="*/ 2147483647 h 1099"/>
              <a:gd name="T80" fmla="*/ 2147483647 w 283"/>
              <a:gd name="T81" fmla="*/ 2147483647 h 1099"/>
              <a:gd name="T82" fmla="*/ 0 w 283"/>
              <a:gd name="T83" fmla="*/ 2147483647 h 1099"/>
              <a:gd name="T84" fmla="*/ 0 w 283"/>
              <a:gd name="T85" fmla="*/ 2147483647 h 1099"/>
              <a:gd name="T86" fmla="*/ 2147483647 w 283"/>
              <a:gd name="T87" fmla="*/ 2147483647 h 1099"/>
              <a:gd name="T88" fmla="*/ 0 w 283"/>
              <a:gd name="T89" fmla="*/ 2147483647 h 1099"/>
              <a:gd name="T90" fmla="*/ 2147483647 w 283"/>
              <a:gd name="T91" fmla="*/ 2147483647 h 1099"/>
              <a:gd name="T92" fmla="*/ 2147483647 w 283"/>
              <a:gd name="T93" fmla="*/ 2147483647 h 1099"/>
              <a:gd name="T94" fmla="*/ 2147483647 w 283"/>
              <a:gd name="T95" fmla="*/ 2147483647 h 1099"/>
              <a:gd name="T96" fmla="*/ 2147483647 w 283"/>
              <a:gd name="T97" fmla="*/ 2147483647 h 1099"/>
              <a:gd name="T98" fmla="*/ 2147483647 w 283"/>
              <a:gd name="T99" fmla="*/ 2147483647 h 1099"/>
              <a:gd name="T100" fmla="*/ 2147483647 w 283"/>
              <a:gd name="T101" fmla="*/ 2147483647 h 1099"/>
              <a:gd name="T102" fmla="*/ 2147483647 w 283"/>
              <a:gd name="T103" fmla="*/ 2147483647 h 1099"/>
              <a:gd name="T104" fmla="*/ 2147483647 w 283"/>
              <a:gd name="T105" fmla="*/ 2147483647 h 1099"/>
              <a:gd name="T106" fmla="*/ 2147483647 w 283"/>
              <a:gd name="T107" fmla="*/ 2147483647 h 1099"/>
              <a:gd name="T108" fmla="*/ 2147483647 w 283"/>
              <a:gd name="T109" fmla="*/ 2147483647 h 1099"/>
              <a:gd name="T110" fmla="*/ 2147483647 w 283"/>
              <a:gd name="T111" fmla="*/ 2147483647 h 1099"/>
              <a:gd name="T112" fmla="*/ 2147483647 w 283"/>
              <a:gd name="T113" fmla="*/ 2147483647 h 1099"/>
              <a:gd name="T114" fmla="*/ 2147483647 w 283"/>
              <a:gd name="T115" fmla="*/ 2147483647 h 1099"/>
              <a:gd name="T116" fmla="*/ 2147483647 w 283"/>
              <a:gd name="T117" fmla="*/ 2147483647 h 1099"/>
              <a:gd name="T118" fmla="*/ 2147483647 w 283"/>
              <a:gd name="T119" fmla="*/ 0 h 1099"/>
              <a:gd name="T120" fmla="*/ 2147483647 w 283"/>
              <a:gd name="T121" fmla="*/ 0 h 1099"/>
              <a:gd name="T122" fmla="*/ 2147483647 w 283"/>
              <a:gd name="T123" fmla="*/ 2147483647 h 109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3" h="1099">
                <a:moveTo>
                  <a:pt x="222" y="68"/>
                </a:moveTo>
                <a:lnTo>
                  <a:pt x="232" y="148"/>
                </a:lnTo>
                <a:lnTo>
                  <a:pt x="241" y="167"/>
                </a:lnTo>
                <a:lnTo>
                  <a:pt x="241" y="244"/>
                </a:lnTo>
                <a:lnTo>
                  <a:pt x="248" y="287"/>
                </a:lnTo>
                <a:lnTo>
                  <a:pt x="255" y="311"/>
                </a:lnTo>
                <a:lnTo>
                  <a:pt x="283" y="334"/>
                </a:lnTo>
                <a:lnTo>
                  <a:pt x="283" y="358"/>
                </a:lnTo>
                <a:lnTo>
                  <a:pt x="258" y="405"/>
                </a:lnTo>
                <a:lnTo>
                  <a:pt x="272" y="472"/>
                </a:lnTo>
                <a:lnTo>
                  <a:pt x="265" y="558"/>
                </a:lnTo>
                <a:lnTo>
                  <a:pt x="283" y="605"/>
                </a:lnTo>
                <a:lnTo>
                  <a:pt x="243" y="706"/>
                </a:lnTo>
                <a:lnTo>
                  <a:pt x="236" y="719"/>
                </a:lnTo>
                <a:lnTo>
                  <a:pt x="229" y="729"/>
                </a:lnTo>
                <a:lnTo>
                  <a:pt x="236" y="768"/>
                </a:lnTo>
                <a:lnTo>
                  <a:pt x="248" y="777"/>
                </a:lnTo>
                <a:lnTo>
                  <a:pt x="236" y="923"/>
                </a:lnTo>
                <a:lnTo>
                  <a:pt x="251" y="995"/>
                </a:lnTo>
                <a:lnTo>
                  <a:pt x="248" y="1068"/>
                </a:lnTo>
                <a:lnTo>
                  <a:pt x="225" y="1096"/>
                </a:lnTo>
                <a:lnTo>
                  <a:pt x="192" y="1099"/>
                </a:lnTo>
                <a:lnTo>
                  <a:pt x="182" y="1043"/>
                </a:lnTo>
                <a:lnTo>
                  <a:pt x="156" y="1038"/>
                </a:lnTo>
                <a:lnTo>
                  <a:pt x="112" y="1028"/>
                </a:lnTo>
                <a:lnTo>
                  <a:pt x="69" y="1028"/>
                </a:lnTo>
                <a:lnTo>
                  <a:pt x="69" y="953"/>
                </a:lnTo>
                <a:lnTo>
                  <a:pt x="72" y="923"/>
                </a:lnTo>
                <a:lnTo>
                  <a:pt x="72" y="910"/>
                </a:lnTo>
                <a:lnTo>
                  <a:pt x="102" y="933"/>
                </a:lnTo>
                <a:lnTo>
                  <a:pt x="109" y="933"/>
                </a:lnTo>
                <a:lnTo>
                  <a:pt x="119" y="910"/>
                </a:lnTo>
                <a:lnTo>
                  <a:pt x="112" y="871"/>
                </a:lnTo>
                <a:lnTo>
                  <a:pt x="76" y="839"/>
                </a:lnTo>
                <a:lnTo>
                  <a:pt x="36" y="805"/>
                </a:lnTo>
                <a:lnTo>
                  <a:pt x="22" y="787"/>
                </a:lnTo>
                <a:lnTo>
                  <a:pt x="14" y="744"/>
                </a:lnTo>
                <a:lnTo>
                  <a:pt x="22" y="701"/>
                </a:lnTo>
                <a:lnTo>
                  <a:pt x="19" y="673"/>
                </a:lnTo>
                <a:lnTo>
                  <a:pt x="10" y="658"/>
                </a:lnTo>
                <a:lnTo>
                  <a:pt x="14" y="643"/>
                </a:lnTo>
                <a:lnTo>
                  <a:pt x="0" y="614"/>
                </a:lnTo>
                <a:lnTo>
                  <a:pt x="0" y="538"/>
                </a:lnTo>
                <a:lnTo>
                  <a:pt x="7" y="435"/>
                </a:lnTo>
                <a:lnTo>
                  <a:pt x="0" y="339"/>
                </a:lnTo>
                <a:lnTo>
                  <a:pt x="29" y="268"/>
                </a:lnTo>
                <a:lnTo>
                  <a:pt x="50" y="229"/>
                </a:lnTo>
                <a:lnTo>
                  <a:pt x="50" y="219"/>
                </a:lnTo>
                <a:lnTo>
                  <a:pt x="95" y="186"/>
                </a:lnTo>
                <a:lnTo>
                  <a:pt x="102" y="173"/>
                </a:lnTo>
                <a:lnTo>
                  <a:pt x="105" y="163"/>
                </a:lnTo>
                <a:lnTo>
                  <a:pt x="90" y="99"/>
                </a:lnTo>
                <a:lnTo>
                  <a:pt x="123" y="49"/>
                </a:lnTo>
                <a:lnTo>
                  <a:pt x="135" y="49"/>
                </a:lnTo>
                <a:lnTo>
                  <a:pt x="145" y="62"/>
                </a:lnTo>
                <a:lnTo>
                  <a:pt x="149" y="86"/>
                </a:lnTo>
                <a:lnTo>
                  <a:pt x="163" y="99"/>
                </a:lnTo>
                <a:lnTo>
                  <a:pt x="192" y="96"/>
                </a:lnTo>
                <a:lnTo>
                  <a:pt x="208" y="86"/>
                </a:lnTo>
                <a:lnTo>
                  <a:pt x="210" y="0"/>
                </a:lnTo>
                <a:lnTo>
                  <a:pt x="218" y="0"/>
                </a:lnTo>
                <a:lnTo>
                  <a:pt x="222" y="68"/>
                </a:lnTo>
                <a:close/>
              </a:path>
            </a:pathLst>
          </a:custGeom>
          <a:solidFill>
            <a:srgbClr val="5287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8" name="Freeform 183"/>
          <p:cNvSpPr>
            <a:spLocks/>
          </p:cNvSpPr>
          <p:nvPr/>
        </p:nvSpPr>
        <p:spPr bwMode="auto">
          <a:xfrm>
            <a:off x="6553200" y="3078163"/>
            <a:ext cx="449263" cy="873125"/>
          </a:xfrm>
          <a:custGeom>
            <a:avLst/>
            <a:gdLst>
              <a:gd name="T0" fmla="*/ 2147483647 w 283"/>
              <a:gd name="T1" fmla="*/ 2147483647 h 1099"/>
              <a:gd name="T2" fmla="*/ 2147483647 w 283"/>
              <a:gd name="T3" fmla="*/ 2147483647 h 1099"/>
              <a:gd name="T4" fmla="*/ 2147483647 w 283"/>
              <a:gd name="T5" fmla="*/ 2147483647 h 1099"/>
              <a:gd name="T6" fmla="*/ 2147483647 w 283"/>
              <a:gd name="T7" fmla="*/ 2147483647 h 1099"/>
              <a:gd name="T8" fmla="*/ 2147483647 w 283"/>
              <a:gd name="T9" fmla="*/ 2147483647 h 1099"/>
              <a:gd name="T10" fmla="*/ 2147483647 w 283"/>
              <a:gd name="T11" fmla="*/ 2147483647 h 1099"/>
              <a:gd name="T12" fmla="*/ 2147483647 w 283"/>
              <a:gd name="T13" fmla="*/ 2147483647 h 1099"/>
              <a:gd name="T14" fmla="*/ 2147483647 w 283"/>
              <a:gd name="T15" fmla="*/ 2147483647 h 1099"/>
              <a:gd name="T16" fmla="*/ 2147483647 w 283"/>
              <a:gd name="T17" fmla="*/ 2147483647 h 1099"/>
              <a:gd name="T18" fmla="*/ 2147483647 w 283"/>
              <a:gd name="T19" fmla="*/ 2147483647 h 1099"/>
              <a:gd name="T20" fmla="*/ 2147483647 w 283"/>
              <a:gd name="T21" fmla="*/ 2147483647 h 1099"/>
              <a:gd name="T22" fmla="*/ 2147483647 w 283"/>
              <a:gd name="T23" fmla="*/ 2147483647 h 1099"/>
              <a:gd name="T24" fmla="*/ 2147483647 w 283"/>
              <a:gd name="T25" fmla="*/ 2147483647 h 1099"/>
              <a:gd name="T26" fmla="*/ 2147483647 w 283"/>
              <a:gd name="T27" fmla="*/ 2147483647 h 1099"/>
              <a:gd name="T28" fmla="*/ 2147483647 w 283"/>
              <a:gd name="T29" fmla="*/ 2147483647 h 1099"/>
              <a:gd name="T30" fmla="*/ 2147483647 w 283"/>
              <a:gd name="T31" fmla="*/ 2147483647 h 1099"/>
              <a:gd name="T32" fmla="*/ 2147483647 w 283"/>
              <a:gd name="T33" fmla="*/ 2147483647 h 1099"/>
              <a:gd name="T34" fmla="*/ 2147483647 w 283"/>
              <a:gd name="T35" fmla="*/ 2147483647 h 1099"/>
              <a:gd name="T36" fmla="*/ 2147483647 w 283"/>
              <a:gd name="T37" fmla="*/ 2147483647 h 1099"/>
              <a:gd name="T38" fmla="*/ 2147483647 w 283"/>
              <a:gd name="T39" fmla="*/ 2147483647 h 1099"/>
              <a:gd name="T40" fmla="*/ 2147483647 w 283"/>
              <a:gd name="T41" fmla="*/ 2147483647 h 1099"/>
              <a:gd name="T42" fmla="*/ 2147483647 w 283"/>
              <a:gd name="T43" fmla="*/ 2147483647 h 1099"/>
              <a:gd name="T44" fmla="*/ 2147483647 w 283"/>
              <a:gd name="T45" fmla="*/ 2147483647 h 1099"/>
              <a:gd name="T46" fmla="*/ 2147483647 w 283"/>
              <a:gd name="T47" fmla="*/ 2147483647 h 1099"/>
              <a:gd name="T48" fmla="*/ 2147483647 w 283"/>
              <a:gd name="T49" fmla="*/ 2147483647 h 1099"/>
              <a:gd name="T50" fmla="*/ 2147483647 w 283"/>
              <a:gd name="T51" fmla="*/ 2147483647 h 1099"/>
              <a:gd name="T52" fmla="*/ 2147483647 w 283"/>
              <a:gd name="T53" fmla="*/ 2147483647 h 1099"/>
              <a:gd name="T54" fmla="*/ 2147483647 w 283"/>
              <a:gd name="T55" fmla="*/ 2147483647 h 1099"/>
              <a:gd name="T56" fmla="*/ 2147483647 w 283"/>
              <a:gd name="T57" fmla="*/ 2147483647 h 1099"/>
              <a:gd name="T58" fmla="*/ 2147483647 w 283"/>
              <a:gd name="T59" fmla="*/ 2147483647 h 1099"/>
              <a:gd name="T60" fmla="*/ 2147483647 w 283"/>
              <a:gd name="T61" fmla="*/ 2147483647 h 1099"/>
              <a:gd name="T62" fmla="*/ 2147483647 w 283"/>
              <a:gd name="T63" fmla="*/ 2147483647 h 1099"/>
              <a:gd name="T64" fmla="*/ 2147483647 w 283"/>
              <a:gd name="T65" fmla="*/ 2147483647 h 1099"/>
              <a:gd name="T66" fmla="*/ 2147483647 w 283"/>
              <a:gd name="T67" fmla="*/ 2147483647 h 1099"/>
              <a:gd name="T68" fmla="*/ 2147483647 w 283"/>
              <a:gd name="T69" fmla="*/ 2147483647 h 1099"/>
              <a:gd name="T70" fmla="*/ 2147483647 w 283"/>
              <a:gd name="T71" fmla="*/ 2147483647 h 1099"/>
              <a:gd name="T72" fmla="*/ 2147483647 w 283"/>
              <a:gd name="T73" fmla="*/ 2147483647 h 1099"/>
              <a:gd name="T74" fmla="*/ 2147483647 w 283"/>
              <a:gd name="T75" fmla="*/ 2147483647 h 1099"/>
              <a:gd name="T76" fmla="*/ 2147483647 w 283"/>
              <a:gd name="T77" fmla="*/ 2147483647 h 1099"/>
              <a:gd name="T78" fmla="*/ 2147483647 w 283"/>
              <a:gd name="T79" fmla="*/ 2147483647 h 1099"/>
              <a:gd name="T80" fmla="*/ 2147483647 w 283"/>
              <a:gd name="T81" fmla="*/ 2147483647 h 1099"/>
              <a:gd name="T82" fmla="*/ 0 w 283"/>
              <a:gd name="T83" fmla="*/ 2147483647 h 1099"/>
              <a:gd name="T84" fmla="*/ 0 w 283"/>
              <a:gd name="T85" fmla="*/ 2147483647 h 1099"/>
              <a:gd name="T86" fmla="*/ 2147483647 w 283"/>
              <a:gd name="T87" fmla="*/ 2147483647 h 1099"/>
              <a:gd name="T88" fmla="*/ 0 w 283"/>
              <a:gd name="T89" fmla="*/ 2147483647 h 1099"/>
              <a:gd name="T90" fmla="*/ 2147483647 w 283"/>
              <a:gd name="T91" fmla="*/ 2147483647 h 1099"/>
              <a:gd name="T92" fmla="*/ 2147483647 w 283"/>
              <a:gd name="T93" fmla="*/ 2147483647 h 1099"/>
              <a:gd name="T94" fmla="*/ 2147483647 w 283"/>
              <a:gd name="T95" fmla="*/ 2147483647 h 1099"/>
              <a:gd name="T96" fmla="*/ 2147483647 w 283"/>
              <a:gd name="T97" fmla="*/ 2147483647 h 1099"/>
              <a:gd name="T98" fmla="*/ 2147483647 w 283"/>
              <a:gd name="T99" fmla="*/ 2147483647 h 1099"/>
              <a:gd name="T100" fmla="*/ 2147483647 w 283"/>
              <a:gd name="T101" fmla="*/ 2147483647 h 1099"/>
              <a:gd name="T102" fmla="*/ 2147483647 w 283"/>
              <a:gd name="T103" fmla="*/ 2147483647 h 1099"/>
              <a:gd name="T104" fmla="*/ 2147483647 w 283"/>
              <a:gd name="T105" fmla="*/ 2147483647 h 1099"/>
              <a:gd name="T106" fmla="*/ 2147483647 w 283"/>
              <a:gd name="T107" fmla="*/ 2147483647 h 1099"/>
              <a:gd name="T108" fmla="*/ 2147483647 w 283"/>
              <a:gd name="T109" fmla="*/ 2147483647 h 1099"/>
              <a:gd name="T110" fmla="*/ 2147483647 w 283"/>
              <a:gd name="T111" fmla="*/ 2147483647 h 1099"/>
              <a:gd name="T112" fmla="*/ 2147483647 w 283"/>
              <a:gd name="T113" fmla="*/ 2147483647 h 1099"/>
              <a:gd name="T114" fmla="*/ 2147483647 w 283"/>
              <a:gd name="T115" fmla="*/ 2147483647 h 1099"/>
              <a:gd name="T116" fmla="*/ 2147483647 w 283"/>
              <a:gd name="T117" fmla="*/ 2147483647 h 1099"/>
              <a:gd name="T118" fmla="*/ 2147483647 w 283"/>
              <a:gd name="T119" fmla="*/ 0 h 1099"/>
              <a:gd name="T120" fmla="*/ 2147483647 w 283"/>
              <a:gd name="T121" fmla="*/ 0 h 1099"/>
              <a:gd name="T122" fmla="*/ 2147483647 w 283"/>
              <a:gd name="T123" fmla="*/ 2147483647 h 109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3" h="1099">
                <a:moveTo>
                  <a:pt x="222" y="68"/>
                </a:moveTo>
                <a:lnTo>
                  <a:pt x="232" y="148"/>
                </a:lnTo>
                <a:lnTo>
                  <a:pt x="241" y="167"/>
                </a:lnTo>
                <a:lnTo>
                  <a:pt x="241" y="244"/>
                </a:lnTo>
                <a:lnTo>
                  <a:pt x="248" y="287"/>
                </a:lnTo>
                <a:lnTo>
                  <a:pt x="255" y="311"/>
                </a:lnTo>
                <a:lnTo>
                  <a:pt x="283" y="334"/>
                </a:lnTo>
                <a:lnTo>
                  <a:pt x="283" y="358"/>
                </a:lnTo>
                <a:lnTo>
                  <a:pt x="258" y="405"/>
                </a:lnTo>
                <a:lnTo>
                  <a:pt x="272" y="472"/>
                </a:lnTo>
                <a:lnTo>
                  <a:pt x="265" y="558"/>
                </a:lnTo>
                <a:lnTo>
                  <a:pt x="283" y="605"/>
                </a:lnTo>
                <a:lnTo>
                  <a:pt x="243" y="706"/>
                </a:lnTo>
                <a:lnTo>
                  <a:pt x="236" y="719"/>
                </a:lnTo>
                <a:lnTo>
                  <a:pt x="229" y="729"/>
                </a:lnTo>
                <a:lnTo>
                  <a:pt x="236" y="768"/>
                </a:lnTo>
                <a:lnTo>
                  <a:pt x="248" y="777"/>
                </a:lnTo>
                <a:lnTo>
                  <a:pt x="236" y="923"/>
                </a:lnTo>
                <a:lnTo>
                  <a:pt x="251" y="995"/>
                </a:lnTo>
                <a:lnTo>
                  <a:pt x="248" y="1068"/>
                </a:lnTo>
                <a:lnTo>
                  <a:pt x="225" y="1096"/>
                </a:lnTo>
                <a:lnTo>
                  <a:pt x="192" y="1099"/>
                </a:lnTo>
                <a:lnTo>
                  <a:pt x="182" y="1043"/>
                </a:lnTo>
                <a:lnTo>
                  <a:pt x="156" y="1038"/>
                </a:lnTo>
                <a:lnTo>
                  <a:pt x="112" y="1028"/>
                </a:lnTo>
                <a:lnTo>
                  <a:pt x="69" y="1028"/>
                </a:lnTo>
                <a:lnTo>
                  <a:pt x="69" y="953"/>
                </a:lnTo>
                <a:lnTo>
                  <a:pt x="72" y="923"/>
                </a:lnTo>
                <a:lnTo>
                  <a:pt x="72" y="910"/>
                </a:lnTo>
                <a:lnTo>
                  <a:pt x="102" y="933"/>
                </a:lnTo>
                <a:lnTo>
                  <a:pt x="109" y="933"/>
                </a:lnTo>
                <a:lnTo>
                  <a:pt x="119" y="910"/>
                </a:lnTo>
                <a:lnTo>
                  <a:pt x="112" y="871"/>
                </a:lnTo>
                <a:lnTo>
                  <a:pt x="76" y="839"/>
                </a:lnTo>
                <a:lnTo>
                  <a:pt x="36" y="805"/>
                </a:lnTo>
                <a:lnTo>
                  <a:pt x="22" y="787"/>
                </a:lnTo>
                <a:lnTo>
                  <a:pt x="14" y="744"/>
                </a:lnTo>
                <a:lnTo>
                  <a:pt x="22" y="701"/>
                </a:lnTo>
                <a:lnTo>
                  <a:pt x="19" y="673"/>
                </a:lnTo>
                <a:lnTo>
                  <a:pt x="10" y="658"/>
                </a:lnTo>
                <a:lnTo>
                  <a:pt x="14" y="643"/>
                </a:lnTo>
                <a:lnTo>
                  <a:pt x="0" y="614"/>
                </a:lnTo>
                <a:lnTo>
                  <a:pt x="0" y="538"/>
                </a:lnTo>
                <a:lnTo>
                  <a:pt x="7" y="435"/>
                </a:lnTo>
                <a:lnTo>
                  <a:pt x="0" y="339"/>
                </a:lnTo>
                <a:lnTo>
                  <a:pt x="29" y="268"/>
                </a:lnTo>
                <a:lnTo>
                  <a:pt x="50" y="229"/>
                </a:lnTo>
                <a:lnTo>
                  <a:pt x="50" y="219"/>
                </a:lnTo>
                <a:lnTo>
                  <a:pt x="95" y="186"/>
                </a:lnTo>
                <a:lnTo>
                  <a:pt x="102" y="173"/>
                </a:lnTo>
                <a:lnTo>
                  <a:pt x="105" y="163"/>
                </a:lnTo>
                <a:lnTo>
                  <a:pt x="90" y="99"/>
                </a:lnTo>
                <a:lnTo>
                  <a:pt x="123" y="49"/>
                </a:lnTo>
                <a:lnTo>
                  <a:pt x="135" y="49"/>
                </a:lnTo>
                <a:lnTo>
                  <a:pt x="145" y="62"/>
                </a:lnTo>
                <a:lnTo>
                  <a:pt x="149" y="86"/>
                </a:lnTo>
                <a:lnTo>
                  <a:pt x="163" y="99"/>
                </a:lnTo>
                <a:lnTo>
                  <a:pt x="192" y="96"/>
                </a:lnTo>
                <a:lnTo>
                  <a:pt x="208" y="86"/>
                </a:lnTo>
                <a:lnTo>
                  <a:pt x="210" y="0"/>
                </a:lnTo>
                <a:lnTo>
                  <a:pt x="218" y="0"/>
                </a:lnTo>
                <a:lnTo>
                  <a:pt x="222" y="68"/>
                </a:lnTo>
                <a:close/>
              </a:path>
            </a:pathLst>
          </a:custGeom>
          <a:solidFill>
            <a:srgbClr val="5287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509" name="Freeform 184"/>
          <p:cNvSpPr>
            <a:spLocks/>
          </p:cNvSpPr>
          <p:nvPr/>
        </p:nvSpPr>
        <p:spPr bwMode="auto">
          <a:xfrm>
            <a:off x="6858000" y="3535363"/>
            <a:ext cx="258763" cy="471487"/>
          </a:xfrm>
          <a:custGeom>
            <a:avLst/>
            <a:gdLst>
              <a:gd name="T0" fmla="*/ 2147483647 w 163"/>
              <a:gd name="T1" fmla="*/ 2147483647 h 596"/>
              <a:gd name="T2" fmla="*/ 2147483647 w 163"/>
              <a:gd name="T3" fmla="*/ 2147483647 h 596"/>
              <a:gd name="T4" fmla="*/ 2147483647 w 163"/>
              <a:gd name="T5" fmla="*/ 2147483647 h 596"/>
              <a:gd name="T6" fmla="*/ 2147483647 w 163"/>
              <a:gd name="T7" fmla="*/ 2147483647 h 596"/>
              <a:gd name="T8" fmla="*/ 2147483647 w 163"/>
              <a:gd name="T9" fmla="*/ 2147483647 h 596"/>
              <a:gd name="T10" fmla="*/ 2147483647 w 163"/>
              <a:gd name="T11" fmla="*/ 2147483647 h 596"/>
              <a:gd name="T12" fmla="*/ 2147483647 w 163"/>
              <a:gd name="T13" fmla="*/ 2147483647 h 596"/>
              <a:gd name="T14" fmla="*/ 2147483647 w 163"/>
              <a:gd name="T15" fmla="*/ 2147483647 h 596"/>
              <a:gd name="T16" fmla="*/ 2147483647 w 163"/>
              <a:gd name="T17" fmla="*/ 2147483647 h 596"/>
              <a:gd name="T18" fmla="*/ 2147483647 w 163"/>
              <a:gd name="T19" fmla="*/ 2147483647 h 596"/>
              <a:gd name="T20" fmla="*/ 2147483647 w 163"/>
              <a:gd name="T21" fmla="*/ 2147483647 h 596"/>
              <a:gd name="T22" fmla="*/ 2147483647 w 163"/>
              <a:gd name="T23" fmla="*/ 2147483647 h 596"/>
              <a:gd name="T24" fmla="*/ 2147483647 w 163"/>
              <a:gd name="T25" fmla="*/ 2147483647 h 596"/>
              <a:gd name="T26" fmla="*/ 2147483647 w 163"/>
              <a:gd name="T27" fmla="*/ 2147483647 h 596"/>
              <a:gd name="T28" fmla="*/ 2147483647 w 163"/>
              <a:gd name="T29" fmla="*/ 2147483647 h 596"/>
              <a:gd name="T30" fmla="*/ 2147483647 w 163"/>
              <a:gd name="T31" fmla="*/ 2147483647 h 596"/>
              <a:gd name="T32" fmla="*/ 2147483647 w 163"/>
              <a:gd name="T33" fmla="*/ 2147483647 h 596"/>
              <a:gd name="T34" fmla="*/ 0 w 163"/>
              <a:gd name="T35" fmla="*/ 2147483647 h 596"/>
              <a:gd name="T36" fmla="*/ 2147483647 w 163"/>
              <a:gd name="T37" fmla="*/ 2147483647 h 596"/>
              <a:gd name="T38" fmla="*/ 2147483647 w 163"/>
              <a:gd name="T39" fmla="*/ 2147483647 h 596"/>
              <a:gd name="T40" fmla="*/ 2147483647 w 163"/>
              <a:gd name="T41" fmla="*/ 2147483647 h 596"/>
              <a:gd name="T42" fmla="*/ 2147483647 w 163"/>
              <a:gd name="T43" fmla="*/ 2147483647 h 596"/>
              <a:gd name="T44" fmla="*/ 2147483647 w 163"/>
              <a:gd name="T45" fmla="*/ 0 h 596"/>
              <a:gd name="T46" fmla="*/ 2147483647 w 163"/>
              <a:gd name="T47" fmla="*/ 2147483647 h 596"/>
              <a:gd name="T48" fmla="*/ 2147483647 w 163"/>
              <a:gd name="T49" fmla="*/ 2147483647 h 5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3" h="596">
                <a:moveTo>
                  <a:pt x="126" y="81"/>
                </a:moveTo>
                <a:lnTo>
                  <a:pt x="134" y="148"/>
                </a:lnTo>
                <a:lnTo>
                  <a:pt x="156" y="204"/>
                </a:lnTo>
                <a:lnTo>
                  <a:pt x="152" y="262"/>
                </a:lnTo>
                <a:lnTo>
                  <a:pt x="144" y="371"/>
                </a:lnTo>
                <a:lnTo>
                  <a:pt x="149" y="448"/>
                </a:lnTo>
                <a:lnTo>
                  <a:pt x="163" y="476"/>
                </a:lnTo>
                <a:lnTo>
                  <a:pt x="159" y="528"/>
                </a:lnTo>
                <a:lnTo>
                  <a:pt x="149" y="566"/>
                </a:lnTo>
                <a:lnTo>
                  <a:pt x="134" y="584"/>
                </a:lnTo>
                <a:lnTo>
                  <a:pt x="97" y="596"/>
                </a:lnTo>
                <a:lnTo>
                  <a:pt x="21" y="538"/>
                </a:lnTo>
                <a:lnTo>
                  <a:pt x="21" y="532"/>
                </a:lnTo>
                <a:lnTo>
                  <a:pt x="26" y="528"/>
                </a:lnTo>
                <a:lnTo>
                  <a:pt x="21" y="523"/>
                </a:lnTo>
                <a:lnTo>
                  <a:pt x="10" y="523"/>
                </a:lnTo>
                <a:lnTo>
                  <a:pt x="7" y="433"/>
                </a:lnTo>
                <a:lnTo>
                  <a:pt x="0" y="375"/>
                </a:lnTo>
                <a:lnTo>
                  <a:pt x="26" y="238"/>
                </a:lnTo>
                <a:lnTo>
                  <a:pt x="43" y="195"/>
                </a:lnTo>
                <a:lnTo>
                  <a:pt x="50" y="109"/>
                </a:lnTo>
                <a:lnTo>
                  <a:pt x="90" y="38"/>
                </a:lnTo>
                <a:lnTo>
                  <a:pt x="130" y="0"/>
                </a:lnTo>
                <a:lnTo>
                  <a:pt x="119" y="47"/>
                </a:lnTo>
                <a:lnTo>
                  <a:pt x="126" y="81"/>
                </a:lnTo>
                <a:close/>
              </a:path>
            </a:pathLst>
          </a:custGeom>
          <a:solidFill>
            <a:srgbClr val="1751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pic>
        <p:nvPicPr>
          <p:cNvPr id="14510" name="Picture 192" descr="MC90019924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884238"/>
            <a:ext cx="661035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11" name="Picture 194" descr="MC900432589[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249363"/>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12" name="Line 199"/>
          <p:cNvSpPr>
            <a:spLocks noChangeShapeType="1"/>
          </p:cNvSpPr>
          <p:nvPr/>
        </p:nvSpPr>
        <p:spPr bwMode="auto">
          <a:xfrm>
            <a:off x="8382000" y="1782763"/>
            <a:ext cx="38100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4513" name="Line 208"/>
          <p:cNvSpPr>
            <a:spLocks noChangeShapeType="1"/>
          </p:cNvSpPr>
          <p:nvPr/>
        </p:nvSpPr>
        <p:spPr bwMode="auto">
          <a:xfrm>
            <a:off x="7162800" y="3535363"/>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pic>
        <p:nvPicPr>
          <p:cNvPr id="14514" name="Picture 209" descr="MC900215569[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3581400"/>
            <a:ext cx="35052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15" name="Picture 210" descr="j028569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26500" y="4648200"/>
            <a:ext cx="6334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16" name="Picture 211" descr="MC900280578[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 y="4953000"/>
            <a:ext cx="2514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17" name="Picture 212" descr="MC90019413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19200" y="2133600"/>
            <a:ext cx="152400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18" name="Text Box 213"/>
          <p:cNvSpPr txBox="1">
            <a:spLocks noChangeArrowheads="1"/>
          </p:cNvSpPr>
          <p:nvPr/>
        </p:nvSpPr>
        <p:spPr bwMode="auto">
          <a:xfrm>
            <a:off x="685800" y="1905000"/>
            <a:ext cx="3276600" cy="3027363"/>
          </a:xfrm>
          <a:prstGeom prst="rect">
            <a:avLst/>
          </a:prstGeom>
          <a:solidFill>
            <a:srgbClr val="FFFF00"/>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a:p>
          <a:p>
            <a:pPr algn="ctr" eaLnBrk="1" hangingPunct="1">
              <a:spcBef>
                <a:spcPct val="50000"/>
              </a:spcBef>
              <a:buFontTx/>
              <a:buNone/>
            </a:pPr>
            <a:r>
              <a:rPr lang="en-US" altLang="en-US" sz="4000"/>
              <a:t>Government</a:t>
            </a:r>
            <a:br>
              <a:rPr lang="en-US" altLang="en-US" sz="4000"/>
            </a:br>
            <a:r>
              <a:rPr lang="en-US" altLang="en-US" sz="4000"/>
              <a:t>(public)</a:t>
            </a:r>
          </a:p>
          <a:p>
            <a:pPr eaLnBrk="1" hangingPunct="1">
              <a:spcBef>
                <a:spcPct val="50000"/>
              </a:spcBef>
              <a:buFontTx/>
              <a:buNone/>
            </a:pPr>
            <a:endParaRPr lang="en-US" altLang="en-US" sz="4000"/>
          </a:p>
        </p:txBody>
      </p:sp>
      <p:sp>
        <p:nvSpPr>
          <p:cNvPr id="14519" name="Text Box 214"/>
          <p:cNvSpPr txBox="1">
            <a:spLocks noChangeArrowheads="1"/>
          </p:cNvSpPr>
          <p:nvPr/>
        </p:nvSpPr>
        <p:spPr bwMode="auto">
          <a:xfrm>
            <a:off x="6019800" y="1981200"/>
            <a:ext cx="3124200" cy="30273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dirty="0"/>
          </a:p>
          <a:p>
            <a:pPr algn="ctr" eaLnBrk="1" hangingPunct="1">
              <a:spcBef>
                <a:spcPct val="50000"/>
              </a:spcBef>
              <a:buFontTx/>
              <a:buNone/>
            </a:pPr>
            <a:r>
              <a:rPr lang="en-US" altLang="en-US" sz="4000" dirty="0"/>
              <a:t>Economics</a:t>
            </a:r>
            <a:br>
              <a:rPr lang="en-US" altLang="en-US" sz="4000" dirty="0"/>
            </a:br>
            <a:r>
              <a:rPr lang="en-US" altLang="en-US" sz="4000" dirty="0"/>
              <a:t>(private)</a:t>
            </a:r>
          </a:p>
          <a:p>
            <a:pPr eaLnBrk="1" hangingPunct="1">
              <a:spcBef>
                <a:spcPct val="50000"/>
              </a:spcBef>
              <a:buFontTx/>
              <a:buNone/>
            </a:pPr>
            <a:endParaRPr lang="en-US" altLang="en-US" sz="4000" dirty="0"/>
          </a:p>
        </p:txBody>
      </p:sp>
      <p:sp>
        <p:nvSpPr>
          <p:cNvPr id="6362" name="Line 218"/>
          <p:cNvSpPr>
            <a:spLocks noChangeShapeType="1"/>
          </p:cNvSpPr>
          <p:nvPr/>
        </p:nvSpPr>
        <p:spPr bwMode="auto">
          <a:xfrm>
            <a:off x="3657600" y="2362200"/>
            <a:ext cx="2895600" cy="0"/>
          </a:xfrm>
          <a:prstGeom prst="line">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363" name="Line 219"/>
          <p:cNvSpPr>
            <a:spLocks noChangeShapeType="1"/>
          </p:cNvSpPr>
          <p:nvPr/>
        </p:nvSpPr>
        <p:spPr bwMode="auto">
          <a:xfrm flipH="1">
            <a:off x="3581400" y="3733800"/>
            <a:ext cx="2819400" cy="0"/>
          </a:xfrm>
          <a:prstGeom prst="line">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366" name="Text Box 222"/>
          <p:cNvSpPr txBox="1">
            <a:spLocks noChangeArrowheads="1"/>
          </p:cNvSpPr>
          <p:nvPr/>
        </p:nvSpPr>
        <p:spPr bwMode="auto">
          <a:xfrm>
            <a:off x="1600200" y="5257800"/>
            <a:ext cx="2209800" cy="1076325"/>
          </a:xfrm>
          <a:prstGeom prst="rect">
            <a:avLst/>
          </a:prstGeom>
          <a:solidFill>
            <a:srgbClr val="FFFF00"/>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a:t>Civil society</a:t>
            </a:r>
          </a:p>
        </p:txBody>
      </p:sp>
      <p:sp>
        <p:nvSpPr>
          <p:cNvPr id="6367" name="Line 223"/>
          <p:cNvSpPr>
            <a:spLocks noChangeShapeType="1"/>
          </p:cNvSpPr>
          <p:nvPr/>
        </p:nvSpPr>
        <p:spPr bwMode="auto">
          <a:xfrm>
            <a:off x="2438400" y="4495800"/>
            <a:ext cx="0" cy="685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6368" name="Line 224"/>
          <p:cNvSpPr>
            <a:spLocks noChangeShapeType="1"/>
          </p:cNvSpPr>
          <p:nvPr/>
        </p:nvSpPr>
        <p:spPr bwMode="auto">
          <a:xfrm flipV="1">
            <a:off x="2971800" y="4495800"/>
            <a:ext cx="0" cy="685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189" name="Line 224"/>
          <p:cNvSpPr>
            <a:spLocks noChangeShapeType="1"/>
          </p:cNvSpPr>
          <p:nvPr/>
        </p:nvSpPr>
        <p:spPr bwMode="auto">
          <a:xfrm flipH="1">
            <a:off x="3350419" y="4670424"/>
            <a:ext cx="2682081" cy="696913"/>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 name="TextBox 1"/>
          <p:cNvSpPr txBox="1"/>
          <p:nvPr/>
        </p:nvSpPr>
        <p:spPr>
          <a:xfrm>
            <a:off x="6544763" y="5383718"/>
            <a:ext cx="1974764" cy="1477328"/>
          </a:xfrm>
          <a:prstGeom prst="rect">
            <a:avLst/>
          </a:prstGeom>
          <a:noFill/>
        </p:spPr>
        <p:txBody>
          <a:bodyPr wrap="square" rtlCol="0">
            <a:spAutoFit/>
          </a:bodyPr>
          <a:lstStyle/>
          <a:p>
            <a:pPr algn="ctr"/>
            <a:r>
              <a:rPr lang="en-CA" b="1" dirty="0" smtClean="0">
                <a:solidFill>
                  <a:srgbClr val="FF0000"/>
                </a:solidFill>
                <a:latin typeface="Arial" panose="020B0604020202020204" pitchFamily="34" charset="0"/>
                <a:cs typeface="Arial" panose="020B0604020202020204" pitchFamily="34" charset="0"/>
              </a:rPr>
              <a:t>When </a:t>
            </a:r>
            <a:r>
              <a:rPr lang="en-CA" b="1" dirty="0" smtClean="0">
                <a:solidFill>
                  <a:srgbClr val="FF0000"/>
                </a:solidFill>
                <a:latin typeface="Arial" panose="020B0604020202020204" pitchFamily="34" charset="0"/>
                <a:cs typeface="Arial" panose="020B0604020202020204" pitchFamily="34" charset="0"/>
              </a:rPr>
              <a:t>public is taken over by private w</a:t>
            </a:r>
            <a:r>
              <a:rPr lang="en-CA" b="1" dirty="0" smtClean="0">
                <a:solidFill>
                  <a:srgbClr val="FF0000"/>
                </a:solidFill>
                <a:latin typeface="Arial" panose="020B0604020202020204" pitchFamily="34" charset="0"/>
                <a:cs typeface="Arial" panose="020B0604020202020204" pitchFamily="34" charset="0"/>
              </a:rPr>
              <a:t>ho </a:t>
            </a:r>
            <a:r>
              <a:rPr lang="en-CA" b="1" dirty="0" smtClean="0">
                <a:solidFill>
                  <a:srgbClr val="FF0000"/>
                </a:solidFill>
                <a:latin typeface="Arial" panose="020B0604020202020204" pitchFamily="34" charset="0"/>
                <a:cs typeface="Arial" panose="020B0604020202020204" pitchFamily="34" charset="0"/>
              </a:rPr>
              <a:t>is caring for the commons???</a:t>
            </a:r>
            <a:endParaRPr lang="en-CA"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0492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6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2" grpId="0" animBg="1"/>
      <p:bldP spid="6363" grpId="0" animBg="1"/>
      <p:bldP spid="6366" grpId="0" animBg="1"/>
      <p:bldP spid="6367" grpId="0" animBg="1"/>
      <p:bldP spid="6368" grpId="0" animBg="1"/>
      <p:bldP spid="189"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3648" y="692696"/>
            <a:ext cx="6408712" cy="5632311"/>
          </a:xfrm>
          <a:prstGeom prst="rect">
            <a:avLst/>
          </a:prstGeom>
          <a:noFill/>
        </p:spPr>
        <p:txBody>
          <a:bodyPr wrap="square" rtlCol="0">
            <a:spAutoFit/>
          </a:bodyPr>
          <a:lstStyle/>
          <a:p>
            <a:pPr algn="ctr"/>
            <a:r>
              <a:rPr lang="en-CA" sz="3600" dirty="0" smtClean="0">
                <a:solidFill>
                  <a:srgbClr val="FF0000"/>
                </a:solidFill>
                <a:latin typeface="Arial" panose="020B0604020202020204" pitchFamily="34" charset="0"/>
                <a:cs typeface="Arial" panose="020B0604020202020204" pitchFamily="34" charset="0"/>
              </a:rPr>
              <a:t>Climate Change</a:t>
            </a:r>
          </a:p>
          <a:p>
            <a:pPr algn="ctr"/>
            <a:r>
              <a:rPr lang="en-CA" sz="3600" dirty="0" smtClean="0">
                <a:latin typeface="Arial" panose="020B0604020202020204" pitchFamily="34" charset="0"/>
                <a:cs typeface="Arial" panose="020B0604020202020204" pitchFamily="34" charset="0"/>
              </a:rPr>
              <a:t/>
            </a:r>
            <a:br>
              <a:rPr lang="en-CA" sz="3600" dirty="0" smtClean="0">
                <a:latin typeface="Arial" panose="020B0604020202020204" pitchFamily="34" charset="0"/>
                <a:cs typeface="Arial" panose="020B0604020202020204" pitchFamily="34" charset="0"/>
              </a:rPr>
            </a:br>
            <a:r>
              <a:rPr lang="en-CA" sz="3600" dirty="0" smtClean="0">
                <a:latin typeface="Arial" panose="020B0604020202020204" pitchFamily="34" charset="0"/>
                <a:cs typeface="Arial" panose="020B0604020202020204" pitchFamily="34" charset="0"/>
              </a:rPr>
              <a:t>No one is caring for the Atmosphere Commons </a:t>
            </a:r>
          </a:p>
          <a:p>
            <a:pPr algn="ctr"/>
            <a:r>
              <a:rPr lang="en-CA" sz="3600" dirty="0" smtClean="0">
                <a:latin typeface="Arial" panose="020B0604020202020204" pitchFamily="34" charset="0"/>
                <a:cs typeface="Arial" panose="020B0604020202020204" pitchFamily="34" charset="0"/>
              </a:rPr>
              <a:t>and Ocean Commons</a:t>
            </a:r>
          </a:p>
          <a:p>
            <a:pPr algn="ctr"/>
            <a:endParaRPr lang="en-CA" sz="3600" dirty="0">
              <a:latin typeface="Arial" panose="020B0604020202020204" pitchFamily="34" charset="0"/>
              <a:cs typeface="Arial" panose="020B0604020202020204" pitchFamily="34" charset="0"/>
            </a:endParaRPr>
          </a:p>
          <a:p>
            <a:pPr algn="ctr"/>
            <a:r>
              <a:rPr lang="en-CA" sz="3600" dirty="0" smtClean="0">
                <a:latin typeface="Arial" panose="020B0604020202020204" pitchFamily="34" charset="0"/>
                <a:cs typeface="Arial" panose="020B0604020202020204" pitchFamily="34" charset="0"/>
              </a:rPr>
              <a:t>Being used as a free dump- an “externality” with no regard for costs to current and future generations and other species </a:t>
            </a:r>
            <a:endParaRPr lang="en-C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21322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9512" y="731520"/>
            <a:ext cx="8280920" cy="5433784"/>
          </a:xfrm>
        </p:spPr>
        <p:txBody>
          <a:bodyPr>
            <a:noAutofit/>
          </a:bodyPr>
          <a:lstStyle/>
          <a:p>
            <a:pPr marL="45720" indent="0" algn="ctr">
              <a:buNone/>
            </a:pPr>
            <a:r>
              <a:rPr lang="en-US" sz="4000" b="1" dirty="0" smtClean="0">
                <a:solidFill>
                  <a:srgbClr val="000000"/>
                </a:solidFill>
                <a:latin typeface="Calibri" panose="020F0502020204030204" pitchFamily="34" charset="0"/>
                <a:ea typeface="Times New Roman"/>
                <a:cs typeface="Times New Roman"/>
              </a:rPr>
              <a:t>UN Negotiations</a:t>
            </a:r>
            <a:br>
              <a:rPr lang="en-US" sz="4000" b="1" dirty="0" smtClean="0">
                <a:solidFill>
                  <a:srgbClr val="000000"/>
                </a:solidFill>
                <a:latin typeface="Calibri" panose="020F0502020204030204" pitchFamily="34" charset="0"/>
                <a:ea typeface="Times New Roman"/>
                <a:cs typeface="Times New Roman"/>
              </a:rPr>
            </a:br>
            <a:r>
              <a:rPr lang="en-US" sz="4000" b="1" dirty="0" smtClean="0">
                <a:solidFill>
                  <a:srgbClr val="000000"/>
                </a:solidFill>
                <a:latin typeface="Calibri" panose="020F0502020204030204" pitchFamily="34" charset="0"/>
                <a:ea typeface="Times New Roman"/>
                <a:cs typeface="Times New Roman"/>
              </a:rPr>
              <a:t>Dilemmas of the global commons - managing individualism </a:t>
            </a:r>
          </a:p>
          <a:p>
            <a:pPr marL="45720" indent="0" algn="ctr">
              <a:buNone/>
            </a:pPr>
            <a:r>
              <a:rPr lang="en-US" sz="4000" b="1" dirty="0" smtClean="0">
                <a:solidFill>
                  <a:srgbClr val="000000"/>
                </a:solidFill>
                <a:latin typeface="Calibri" panose="020F0502020204030204" pitchFamily="34" charset="0"/>
                <a:ea typeface="Times New Roman"/>
                <a:cs typeface="Times New Roman"/>
              </a:rPr>
              <a:t>“Free Riders”: </a:t>
            </a:r>
            <a:r>
              <a:rPr lang="en-US" sz="4000" dirty="0">
                <a:solidFill>
                  <a:srgbClr val="000000"/>
                </a:solidFill>
                <a:latin typeface="Calibri" panose="020F0502020204030204" pitchFamily="34" charset="0"/>
                <a:ea typeface="Times New Roman"/>
                <a:cs typeface="Times New Roman"/>
              </a:rPr>
              <a:t>why pay if you can ride for </a:t>
            </a:r>
            <a:r>
              <a:rPr lang="en-US" sz="4000" dirty="0" smtClean="0">
                <a:solidFill>
                  <a:srgbClr val="000000"/>
                </a:solidFill>
                <a:latin typeface="Calibri" panose="020F0502020204030204" pitchFamily="34" charset="0"/>
                <a:ea typeface="Times New Roman"/>
                <a:cs typeface="Times New Roman"/>
              </a:rPr>
              <a:t>free</a:t>
            </a:r>
          </a:p>
          <a:p>
            <a:pPr marL="45720" indent="0">
              <a:buNone/>
            </a:pPr>
            <a:r>
              <a:rPr lang="en-US" sz="4000" b="1" dirty="0" smtClean="0">
                <a:latin typeface="Calibri" panose="020F0502020204030204" pitchFamily="34" charset="0"/>
              </a:rPr>
              <a:t>“You </a:t>
            </a:r>
            <a:r>
              <a:rPr lang="en-US" sz="4000" b="1" dirty="0" smtClean="0">
                <a:latin typeface="Calibri" panose="020F0502020204030204" pitchFamily="34" charset="0"/>
              </a:rPr>
              <a:t>are a </a:t>
            </a:r>
            <a:r>
              <a:rPr lang="en-US" sz="4000" b="1" dirty="0" smtClean="0">
                <a:latin typeface="Calibri" panose="020F0502020204030204" pitchFamily="34" charset="0"/>
              </a:rPr>
              <a:t>Sucker”:  </a:t>
            </a:r>
            <a:r>
              <a:rPr lang="en-US" sz="4000" dirty="0">
                <a:latin typeface="Calibri" panose="020F0502020204030204" pitchFamily="34" charset="0"/>
              </a:rPr>
              <a:t>if you pay when </a:t>
            </a:r>
            <a:r>
              <a:rPr lang="en-US" sz="4000" dirty="0" smtClean="0">
                <a:latin typeface="Calibri" panose="020F0502020204030204" pitchFamily="34" charset="0"/>
              </a:rPr>
              <a:t>others </a:t>
            </a:r>
            <a:r>
              <a:rPr lang="en-US" sz="4000" dirty="0">
                <a:latin typeface="Calibri" panose="020F0502020204030204" pitchFamily="34" charset="0"/>
              </a:rPr>
              <a:t>are getting away with a free ride.</a:t>
            </a:r>
            <a:endParaRPr lang="en-CA" sz="4000" dirty="0">
              <a:latin typeface="Calibri" panose="020F0502020204030204" pitchFamily="34" charset="0"/>
            </a:endParaRPr>
          </a:p>
        </p:txBody>
      </p:sp>
    </p:spTree>
    <p:extLst>
      <p:ext uri="{BB962C8B-B14F-4D97-AF65-F5344CB8AC3E}">
        <p14:creationId xmlns:p14="http://schemas.microsoft.com/office/powerpoint/2010/main" val="2900166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908720"/>
            <a:ext cx="7344816" cy="6740307"/>
          </a:xfrm>
          <a:prstGeom prst="rect">
            <a:avLst/>
          </a:prstGeom>
          <a:noFill/>
        </p:spPr>
        <p:txBody>
          <a:bodyPr wrap="square" rtlCol="0">
            <a:spAutoFit/>
          </a:bodyPr>
          <a:lstStyle/>
          <a:p>
            <a:r>
              <a:rPr lang="en-CA" sz="3600" dirty="0" smtClean="0">
                <a:solidFill>
                  <a:srgbClr val="FF0000"/>
                </a:solidFill>
              </a:rPr>
              <a:t>Importance of limiting free riding:</a:t>
            </a:r>
          </a:p>
          <a:p>
            <a:r>
              <a:rPr lang="en-CA" sz="3600" dirty="0" smtClean="0"/>
              <a:t> </a:t>
            </a:r>
          </a:p>
          <a:p>
            <a:pPr marL="285750" indent="-285750">
              <a:buFont typeface="Arial" panose="020B0604020202020204" pitchFamily="34" charset="0"/>
              <a:buChar char="•"/>
            </a:pPr>
            <a:r>
              <a:rPr lang="en-CA" sz="3600" dirty="0" smtClean="0"/>
              <a:t>Fee on pollution (carbon pricing)</a:t>
            </a:r>
          </a:p>
          <a:p>
            <a:pPr marL="285750" indent="-285750">
              <a:buFont typeface="Arial" panose="020B0604020202020204" pitchFamily="34" charset="0"/>
              <a:buChar char="•"/>
            </a:pPr>
            <a:r>
              <a:rPr lang="en-CA" sz="3600" dirty="0" smtClean="0"/>
              <a:t>Distribute revenue to commoners (fee and dividend)</a:t>
            </a:r>
          </a:p>
          <a:p>
            <a:pPr marL="285750" indent="-285750">
              <a:buFont typeface="Arial" panose="020B0604020202020204" pitchFamily="34" charset="0"/>
              <a:buChar char="•"/>
            </a:pPr>
            <a:r>
              <a:rPr lang="en-CA" sz="3600" dirty="0" smtClean="0"/>
              <a:t>Impose legal accountability for damage – Climate Law in our </a:t>
            </a:r>
            <a:r>
              <a:rPr lang="en-CA" sz="3600" dirty="0" smtClean="0"/>
              <a:t>Hands</a:t>
            </a:r>
          </a:p>
          <a:p>
            <a:pPr marL="285750" indent="-285750">
              <a:buFont typeface="Arial" panose="020B0604020202020204" pitchFamily="34" charset="0"/>
              <a:buChar char="•"/>
            </a:pPr>
            <a:r>
              <a:rPr lang="en-CA" sz="3600" dirty="0" smtClean="0"/>
              <a:t>Local Management and regulation</a:t>
            </a:r>
            <a:r>
              <a:rPr lang="en-CA" sz="3600" dirty="0" smtClean="0"/>
              <a:t/>
            </a:r>
            <a:br>
              <a:rPr lang="en-CA" sz="3600" dirty="0" smtClean="0"/>
            </a:br>
            <a:r>
              <a:rPr lang="en-CA" sz="3600" dirty="0" smtClean="0"/>
              <a:t/>
            </a:r>
            <a:br>
              <a:rPr lang="en-CA" sz="3600" dirty="0" smtClean="0"/>
            </a:br>
            <a:endParaRPr lang="en-CA" sz="3600" dirty="0"/>
          </a:p>
        </p:txBody>
      </p:sp>
    </p:spTree>
    <p:extLst>
      <p:ext uri="{BB962C8B-B14F-4D97-AF65-F5344CB8AC3E}">
        <p14:creationId xmlns:p14="http://schemas.microsoft.com/office/powerpoint/2010/main" val="3072994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25826" y="116632"/>
            <a:ext cx="8973304"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5517232"/>
            <a:ext cx="8640960" cy="707886"/>
          </a:xfrm>
          <a:prstGeom prst="rect">
            <a:avLst/>
          </a:prstGeom>
          <a:noFill/>
        </p:spPr>
        <p:txBody>
          <a:bodyPr wrap="square" rtlCol="0">
            <a:spAutoFit/>
          </a:bodyPr>
          <a:lstStyle/>
          <a:p>
            <a:pPr algn="ctr"/>
            <a:r>
              <a:rPr lang="en-CA" sz="4000" dirty="0" smtClean="0">
                <a:latin typeface="Calibri" panose="020F0502020204030204" pitchFamily="34" charset="0"/>
              </a:rPr>
              <a:t>Jan Inglis   commonstrust@gmail.com</a:t>
            </a:r>
            <a:endParaRPr lang="en-CA" sz="4000" dirty="0">
              <a:latin typeface="Calibri" panose="020F0502020204030204" pitchFamily="34" charset="0"/>
            </a:endParaRPr>
          </a:p>
        </p:txBody>
      </p:sp>
    </p:spTree>
    <p:extLst>
      <p:ext uri="{BB962C8B-B14F-4D97-AF65-F5344CB8AC3E}">
        <p14:creationId xmlns:p14="http://schemas.microsoft.com/office/powerpoint/2010/main" val="2088293765"/>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2411</TotalTime>
  <Words>390</Words>
  <Application>Microsoft Office PowerPoint</Application>
  <PresentationFormat>On-screen Show (4:3)</PresentationFormat>
  <Paragraphs>105</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dc:creator>
  <cp:lastModifiedBy>Jan</cp:lastModifiedBy>
  <cp:revision>51</cp:revision>
  <dcterms:created xsi:type="dcterms:W3CDTF">2018-02-05T18:11:03Z</dcterms:created>
  <dcterms:modified xsi:type="dcterms:W3CDTF">2020-01-19T22:37:58Z</dcterms:modified>
</cp:coreProperties>
</file>